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23" r:id="rId1"/>
  </p:sldMasterIdLst>
  <p:notesMasterIdLst>
    <p:notesMasterId r:id="rId31"/>
  </p:notesMasterIdLst>
  <p:sldIdLst>
    <p:sldId id="304" r:id="rId2"/>
    <p:sldId id="305" r:id="rId3"/>
    <p:sldId id="306" r:id="rId4"/>
    <p:sldId id="307" r:id="rId5"/>
    <p:sldId id="308" r:id="rId6"/>
    <p:sldId id="309" r:id="rId7"/>
    <p:sldId id="310" r:id="rId8"/>
    <p:sldId id="311" r:id="rId9"/>
    <p:sldId id="312" r:id="rId10"/>
    <p:sldId id="284" r:id="rId11"/>
    <p:sldId id="299" r:id="rId12"/>
    <p:sldId id="286" r:id="rId13"/>
    <p:sldId id="287" r:id="rId14"/>
    <p:sldId id="288" r:id="rId15"/>
    <p:sldId id="302" r:id="rId16"/>
    <p:sldId id="313" r:id="rId17"/>
    <p:sldId id="315" r:id="rId18"/>
    <p:sldId id="316" r:id="rId19"/>
    <p:sldId id="314" r:id="rId20"/>
    <p:sldId id="317" r:id="rId21"/>
    <p:sldId id="289" r:id="rId22"/>
    <p:sldId id="301" r:id="rId23"/>
    <p:sldId id="303" r:id="rId24"/>
    <p:sldId id="290" r:id="rId25"/>
    <p:sldId id="291" r:id="rId26"/>
    <p:sldId id="295" r:id="rId27"/>
    <p:sldId id="292" r:id="rId28"/>
    <p:sldId id="293" r:id="rId29"/>
    <p:sldId id="29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671F00-ED48-88A6-DCB0-2CD8DA4E08E0}" name="Yarrow, Soliloquy" initials="SY" userId="S::2342261@johnabbottcollege.net::d6ae9020-1dbc-4473-8b26-424d8294ac1e" providerId="AD"/>
  <p188:author id="{DA24F331-5DF8-BD5A-6E6C-36FFBE1581E8}" name="Hsu, Sophie" initials="" userId="S::0754336@johnabbottcollege.net::80e08c17-8362-4706-b704-6d2904ef34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BE7863-56A5-49F1-B0C9-673BFFB5AFDE}" v="11" dt="2024-04-26T04:43:20.118"/>
    <p1510:client id="{639FA7E0-8908-D94E-BDDD-702117ED18C2}" v="441" dt="2024-04-25T19:31:21.212"/>
    <p1510:client id="{71D309F4-196F-4B6E-87BF-E4C0C01C78B3}" v="316" dt="2024-04-26T09:25:03.985"/>
    <p1510:client id="{92FFEC0F-4071-43AA-B22C-C03139D3CE6C}" v="5" dt="2024-04-26T00:10:22.142"/>
    <p1510:client id="{B826A834-8BAE-4708-BA9C-582836424638}" v="172" dt="2024-04-26T04:20:59.462"/>
    <p1510:client id="{BB4C2760-418C-43D3-8871-8BEF0B813CA1}" v="10" dt="2024-04-26T04:39:21.435"/>
    <p1510:client id="{BDD94462-398B-4861-9E90-AC984F02BB20}" v="66" dt="2024-04-26T01:23:47.908"/>
    <p1510:client id="{FABD125A-1388-BD41-9A46-FCBB3D18B47F}" v="576" dt="2024-04-26T04:49:07.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2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meau, Nicholas" userId="S::6270037@johnabbottcollege.net::c75d198d-d817-4d13-896e-e1cb5c96f5ff" providerId="AD" clId="Web-{BDD94462-398B-4861-9E90-AC984F02BB20}"/>
    <pc:docChg chg="modSld">
      <pc:chgData name="Comeau, Nicholas" userId="S::6270037@johnabbottcollege.net::c75d198d-d817-4d13-896e-e1cb5c96f5ff" providerId="AD" clId="Web-{BDD94462-398B-4861-9E90-AC984F02BB20}" dt="2024-04-26T01:24:01.470" v="77"/>
      <pc:docMkLst>
        <pc:docMk/>
      </pc:docMkLst>
      <pc:sldChg chg="modSp">
        <pc:chgData name="Comeau, Nicholas" userId="S::6270037@johnabbottcollege.net::c75d198d-d817-4d13-896e-e1cb5c96f5ff" providerId="AD" clId="Web-{BDD94462-398B-4861-9E90-AC984F02BB20}" dt="2024-04-26T01:02:15.442" v="13" actId="20577"/>
        <pc:sldMkLst>
          <pc:docMk/>
          <pc:sldMk cId="1834169896" sldId="284"/>
        </pc:sldMkLst>
        <pc:graphicFrameChg chg="mod modGraphic">
          <ac:chgData name="Comeau, Nicholas" userId="S::6270037@johnabbottcollege.net::c75d198d-d817-4d13-896e-e1cb5c96f5ff" providerId="AD" clId="Web-{BDD94462-398B-4861-9E90-AC984F02BB20}" dt="2024-04-26T01:02:15.442" v="13" actId="20577"/>
          <ac:graphicFrameMkLst>
            <pc:docMk/>
            <pc:sldMk cId="1834169896" sldId="284"/>
            <ac:graphicFrameMk id="10" creationId="{4ED2F518-A54E-D7E7-B2A6-A469DBA97651}"/>
          </ac:graphicFrameMkLst>
        </pc:graphicFrameChg>
      </pc:sldChg>
      <pc:sldChg chg="addSp delSp modSp mod setBg">
        <pc:chgData name="Comeau, Nicholas" userId="S::6270037@johnabbottcollege.net::c75d198d-d817-4d13-896e-e1cb5c96f5ff" providerId="AD" clId="Web-{BDD94462-398B-4861-9E90-AC984F02BB20}" dt="2024-04-26T01:24:01.470" v="77"/>
        <pc:sldMkLst>
          <pc:docMk/>
          <pc:sldMk cId="2662326150" sldId="286"/>
        </pc:sldMkLst>
        <pc:spChg chg="mod">
          <ac:chgData name="Comeau, Nicholas" userId="S::6270037@johnabbottcollege.net::c75d198d-d817-4d13-896e-e1cb5c96f5ff" providerId="AD" clId="Web-{BDD94462-398B-4861-9E90-AC984F02BB20}" dt="2024-04-26T01:24:01.470" v="77"/>
          <ac:spMkLst>
            <pc:docMk/>
            <pc:sldMk cId="2662326150" sldId="286"/>
            <ac:spMk id="2" creationId="{21CE6B18-6F22-A27A-3B7A-BB7B386B2B4B}"/>
          </ac:spMkLst>
        </pc:spChg>
        <pc:spChg chg="del">
          <ac:chgData name="Comeau, Nicholas" userId="S::6270037@johnabbottcollege.net::c75d198d-d817-4d13-896e-e1cb5c96f5ff" providerId="AD" clId="Web-{BDD94462-398B-4861-9E90-AC984F02BB20}" dt="2024-04-26T01:18:38.483" v="68"/>
          <ac:spMkLst>
            <pc:docMk/>
            <pc:sldMk cId="2662326150" sldId="286"/>
            <ac:spMk id="4" creationId="{73290840-9F47-FD0F-53AA-552422FC4A72}"/>
          </ac:spMkLst>
        </pc:spChg>
        <pc:spChg chg="add">
          <ac:chgData name="Comeau, Nicholas" userId="S::6270037@johnabbottcollege.net::c75d198d-d817-4d13-896e-e1cb5c96f5ff" providerId="AD" clId="Web-{BDD94462-398B-4861-9E90-AC984F02BB20}" dt="2024-04-26T01:24:01.470" v="77"/>
          <ac:spMkLst>
            <pc:docMk/>
            <pc:sldMk cId="2662326150" sldId="286"/>
            <ac:spMk id="9" creationId="{66E25257-C846-9581-E91A-A60CD44CD936}"/>
          </ac:spMkLst>
        </pc:spChg>
        <pc:spChg chg="add">
          <ac:chgData name="Comeau, Nicholas" userId="S::6270037@johnabbottcollege.net::c75d198d-d817-4d13-896e-e1cb5c96f5ff" providerId="AD" clId="Web-{BDD94462-398B-4861-9E90-AC984F02BB20}" dt="2024-04-26T01:24:01.470" v="77"/>
          <ac:spMkLst>
            <pc:docMk/>
            <pc:sldMk cId="2662326150" sldId="286"/>
            <ac:spMk id="12" creationId="{39A1E4BA-7C9E-4CDE-8BA8-AD6D6C78AE50}"/>
          </ac:spMkLst>
        </pc:spChg>
        <pc:picChg chg="add mod ord">
          <ac:chgData name="Comeau, Nicholas" userId="S::6270037@johnabbottcollege.net::c75d198d-d817-4d13-896e-e1cb5c96f5ff" providerId="AD" clId="Web-{BDD94462-398B-4861-9E90-AC984F02BB20}" dt="2024-04-26T01:24:01.470" v="77"/>
          <ac:picMkLst>
            <pc:docMk/>
            <pc:sldMk cId="2662326150" sldId="286"/>
            <ac:picMk id="3" creationId="{C28B7DE7-CA22-7661-7EB4-900F32B34815}"/>
          </ac:picMkLst>
        </pc:picChg>
        <pc:picChg chg="add mod">
          <ac:chgData name="Comeau, Nicholas" userId="S::6270037@johnabbottcollege.net::c75d198d-d817-4d13-896e-e1cb5c96f5ff" providerId="AD" clId="Web-{BDD94462-398B-4861-9E90-AC984F02BB20}" dt="2024-04-26T01:24:01.470" v="77"/>
          <ac:picMkLst>
            <pc:docMk/>
            <pc:sldMk cId="2662326150" sldId="286"/>
            <ac:picMk id="5" creationId="{57EF84C8-F8DA-F460-06E4-4D5341227CDC}"/>
          </ac:picMkLst>
        </pc:picChg>
      </pc:sldChg>
      <pc:sldChg chg="modSp">
        <pc:chgData name="Comeau, Nicholas" userId="S::6270037@johnabbottcollege.net::c75d198d-d817-4d13-896e-e1cb5c96f5ff" providerId="AD" clId="Web-{BDD94462-398B-4861-9E90-AC984F02BB20}" dt="2024-04-26T01:03:25.849" v="62" actId="20577"/>
        <pc:sldMkLst>
          <pc:docMk/>
          <pc:sldMk cId="849276947" sldId="287"/>
        </pc:sldMkLst>
        <pc:spChg chg="mod">
          <ac:chgData name="Comeau, Nicholas" userId="S::6270037@johnabbottcollege.net::c75d198d-d817-4d13-896e-e1cb5c96f5ff" providerId="AD" clId="Web-{BDD94462-398B-4861-9E90-AC984F02BB20}" dt="2024-04-26T01:03:25.849" v="62" actId="20577"/>
          <ac:spMkLst>
            <pc:docMk/>
            <pc:sldMk cId="849276947" sldId="287"/>
            <ac:spMk id="2" creationId="{8B021144-9652-7769-E8E5-1D9FC37FD2A9}"/>
          </ac:spMkLst>
        </pc:spChg>
      </pc:sldChg>
      <pc:sldChg chg="modSp">
        <pc:chgData name="Comeau, Nicholas" userId="S::6270037@johnabbottcollege.net::c75d198d-d817-4d13-896e-e1cb5c96f5ff" providerId="AD" clId="Web-{BDD94462-398B-4861-9E90-AC984F02BB20}" dt="2024-04-26T01:03:55.412" v="67" actId="20577"/>
        <pc:sldMkLst>
          <pc:docMk/>
          <pc:sldMk cId="1387857867" sldId="288"/>
        </pc:sldMkLst>
        <pc:spChg chg="mod">
          <ac:chgData name="Comeau, Nicholas" userId="S::6270037@johnabbottcollege.net::c75d198d-d817-4d13-896e-e1cb5c96f5ff" providerId="AD" clId="Web-{BDD94462-398B-4861-9E90-AC984F02BB20}" dt="2024-04-26T01:03:55.412" v="67" actId="20577"/>
          <ac:spMkLst>
            <pc:docMk/>
            <pc:sldMk cId="1387857867" sldId="288"/>
            <ac:spMk id="2" creationId="{127D53C6-B97E-D1F9-CB93-2E0FBDD7FFAF}"/>
          </ac:spMkLst>
        </pc:spChg>
      </pc:sldChg>
    </pc:docChg>
  </pc:docChgLst>
  <pc:docChgLst>
    <pc:chgData name="Yarrow, Soliloquy" userId="d6ae9020-1dbc-4473-8b26-424d8294ac1e" providerId="ADAL" clId="{71D309F4-196F-4B6E-87BF-E4C0C01C78B3}"/>
    <pc:docChg chg="undo redo custSel addSld delSld modSld sldOrd">
      <pc:chgData name="Yarrow, Soliloquy" userId="d6ae9020-1dbc-4473-8b26-424d8294ac1e" providerId="ADAL" clId="{71D309F4-196F-4B6E-87BF-E4C0C01C78B3}" dt="2024-04-26T09:27:26.108" v="1788" actId="1076"/>
      <pc:docMkLst>
        <pc:docMk/>
      </pc:docMkLst>
      <pc:sldChg chg="addCm">
        <pc:chgData name="Yarrow, Soliloquy" userId="d6ae9020-1dbc-4473-8b26-424d8294ac1e" providerId="ADAL" clId="{71D309F4-196F-4B6E-87BF-E4C0C01C78B3}" dt="2024-04-26T02:26:58.871" v="4"/>
        <pc:sldMkLst>
          <pc:docMk/>
          <pc:sldMk cId="3461589582" sldId="281"/>
        </pc:sldMkLst>
        <pc:extLst>
          <p:ext xmlns:p="http://schemas.openxmlformats.org/presentationml/2006/main" uri="{D6D511B9-2390-475A-947B-AFAB55BFBCF1}">
            <pc226:cmChg xmlns:pc226="http://schemas.microsoft.com/office/powerpoint/2022/06/main/command" chg="add">
              <pc226:chgData name="Yarrow, Soliloquy" userId="d6ae9020-1dbc-4473-8b26-424d8294ac1e" providerId="ADAL" clId="{71D309F4-196F-4B6E-87BF-E4C0C01C78B3}" dt="2024-04-26T02:26:58.871" v="4"/>
              <pc2:cmMkLst xmlns:pc2="http://schemas.microsoft.com/office/powerpoint/2019/9/main/command">
                <pc:docMk/>
                <pc:sldMk cId="3461589582" sldId="281"/>
                <pc2:cmMk id="{C2DEFD75-4785-495E-B8D8-4E17A43ED0ED}"/>
              </pc2:cmMkLst>
            </pc226:cmChg>
          </p:ext>
        </pc:extLst>
      </pc:sldChg>
      <pc:sldChg chg="modSp addCm delCm modCm">
        <pc:chgData name="Yarrow, Soliloquy" userId="d6ae9020-1dbc-4473-8b26-424d8294ac1e" providerId="ADAL" clId="{71D309F4-196F-4B6E-87BF-E4C0C01C78B3}" dt="2024-04-26T08:02:51.792" v="15" actId="20577"/>
        <pc:sldMkLst>
          <pc:docMk/>
          <pc:sldMk cId="1834169896" sldId="284"/>
        </pc:sldMkLst>
        <pc:graphicFrameChg chg="mod">
          <ac:chgData name="Yarrow, Soliloquy" userId="d6ae9020-1dbc-4473-8b26-424d8294ac1e" providerId="ADAL" clId="{71D309F4-196F-4B6E-87BF-E4C0C01C78B3}" dt="2024-04-26T08:02:51.792" v="15" actId="20577"/>
          <ac:graphicFrameMkLst>
            <pc:docMk/>
            <pc:sldMk cId="1834169896" sldId="284"/>
            <ac:graphicFrameMk id="10" creationId="{4ED2F518-A54E-D7E7-B2A6-A469DBA97651}"/>
          </ac:graphicFrameMkLst>
        </pc:graphicFrameChg>
        <pc:extLst>
          <p:ext xmlns:p="http://schemas.openxmlformats.org/presentationml/2006/main" uri="{D6D511B9-2390-475A-947B-AFAB55BFBCF1}">
            <pc226:cmChg xmlns:pc226="http://schemas.microsoft.com/office/powerpoint/2022/06/main/command" chg="add">
              <pc226:chgData name="Yarrow, Soliloquy" userId="d6ae9020-1dbc-4473-8b26-424d8294ac1e" providerId="ADAL" clId="{71D309F4-196F-4B6E-87BF-E4C0C01C78B3}" dt="2024-04-26T02:46:46.866" v="8"/>
              <pc2:cmMkLst xmlns:pc2="http://schemas.microsoft.com/office/powerpoint/2019/9/main/command">
                <pc:docMk/>
                <pc:sldMk cId="1834169896" sldId="284"/>
                <pc2:cmMk id="{E599A610-9C20-490C-A2DD-10792D84E037}"/>
              </pc2:cmMkLst>
            </pc226:cmChg>
            <pc226:cmChg xmlns:pc226="http://schemas.microsoft.com/office/powerpoint/2022/06/main/command" chg="add del mod modRxn">
              <pc226:chgData name="Yarrow, Soliloquy" userId="d6ae9020-1dbc-4473-8b26-424d8294ac1e" providerId="ADAL" clId="{71D309F4-196F-4B6E-87BF-E4C0C01C78B3}" dt="2024-04-26T02:45:49.115" v="7"/>
              <pc2:cmMkLst xmlns:pc2="http://schemas.microsoft.com/office/powerpoint/2019/9/main/command">
                <pc:docMk/>
                <pc:sldMk cId="1834169896" sldId="284"/>
                <pc2:cmMk id="{194253B7-57CD-46E7-9CA9-5858EA0489E6}"/>
              </pc2:cmMkLst>
            </pc226:cmChg>
          </p:ext>
        </pc:extLst>
      </pc:sldChg>
      <pc:sldChg chg="ord">
        <pc:chgData name="Yarrow, Soliloquy" userId="d6ae9020-1dbc-4473-8b26-424d8294ac1e" providerId="ADAL" clId="{71D309F4-196F-4B6E-87BF-E4C0C01C78B3}" dt="2024-04-26T02:25:39.871" v="1"/>
        <pc:sldMkLst>
          <pc:docMk/>
          <pc:sldMk cId="42307552" sldId="285"/>
        </pc:sldMkLst>
      </pc:sldChg>
      <pc:sldChg chg="modAnim">
        <pc:chgData name="Yarrow, Soliloquy" userId="d6ae9020-1dbc-4473-8b26-424d8294ac1e" providerId="ADAL" clId="{71D309F4-196F-4B6E-87BF-E4C0C01C78B3}" dt="2024-04-26T09:06:21.393" v="1201"/>
        <pc:sldMkLst>
          <pc:docMk/>
          <pc:sldMk cId="3983976144" sldId="289"/>
        </pc:sldMkLst>
      </pc:sldChg>
      <pc:sldChg chg="modSp mod">
        <pc:chgData name="Yarrow, Soliloquy" userId="d6ae9020-1dbc-4473-8b26-424d8294ac1e" providerId="ADAL" clId="{71D309F4-196F-4B6E-87BF-E4C0C01C78B3}" dt="2024-04-26T02:29:55.561" v="5" actId="1076"/>
        <pc:sldMkLst>
          <pc:docMk/>
          <pc:sldMk cId="932068814" sldId="290"/>
        </pc:sldMkLst>
        <pc:picChg chg="mod">
          <ac:chgData name="Yarrow, Soliloquy" userId="d6ae9020-1dbc-4473-8b26-424d8294ac1e" providerId="ADAL" clId="{71D309F4-196F-4B6E-87BF-E4C0C01C78B3}" dt="2024-04-26T02:29:55.561" v="5" actId="1076"/>
          <ac:picMkLst>
            <pc:docMk/>
            <pc:sldMk cId="932068814" sldId="290"/>
            <ac:picMk id="17" creationId="{21262856-BB75-3CE7-6508-7249777D073D}"/>
          </ac:picMkLst>
        </pc:picChg>
      </pc:sldChg>
      <pc:sldChg chg="modSp addCm">
        <pc:chgData name="Yarrow, Soliloquy" userId="d6ae9020-1dbc-4473-8b26-424d8294ac1e" providerId="ADAL" clId="{71D309F4-196F-4B6E-87BF-E4C0C01C78B3}" dt="2024-04-26T08:08:14.603" v="322" actId="20577"/>
        <pc:sldMkLst>
          <pc:docMk/>
          <pc:sldMk cId="4171258389" sldId="295"/>
        </pc:sldMkLst>
        <pc:graphicFrameChg chg="mod">
          <ac:chgData name="Yarrow, Soliloquy" userId="d6ae9020-1dbc-4473-8b26-424d8294ac1e" providerId="ADAL" clId="{71D309F4-196F-4B6E-87BF-E4C0C01C78B3}" dt="2024-04-26T08:08:14.603" v="322" actId="20577"/>
          <ac:graphicFrameMkLst>
            <pc:docMk/>
            <pc:sldMk cId="4171258389" sldId="295"/>
            <ac:graphicFrameMk id="4" creationId="{EADDB869-5F80-602E-A168-01C44C1468E2}"/>
          </ac:graphicFrameMkLst>
        </pc:graphicFrameChg>
        <pc:extLst>
          <p:ext xmlns:p="http://schemas.openxmlformats.org/presentationml/2006/main" uri="{D6D511B9-2390-475A-947B-AFAB55BFBCF1}">
            <pc226:cmChg xmlns:pc226="http://schemas.microsoft.com/office/powerpoint/2022/06/main/command" chg="add">
              <pc226:chgData name="Yarrow, Soliloquy" userId="d6ae9020-1dbc-4473-8b26-424d8294ac1e" providerId="ADAL" clId="{71D309F4-196F-4B6E-87BF-E4C0C01C78B3}" dt="2024-04-26T02:26:09.680" v="3"/>
              <pc2:cmMkLst xmlns:pc2="http://schemas.microsoft.com/office/powerpoint/2019/9/main/command">
                <pc:docMk/>
                <pc:sldMk cId="4171258389" sldId="295"/>
                <pc2:cmMk id="{DBEF2D21-8982-44C0-BF91-4D63B401B67B}"/>
              </pc2:cmMkLst>
            </pc226:cmChg>
          </p:ext>
        </pc:extLst>
      </pc:sldChg>
      <pc:sldChg chg="addSp delSp modSp del mod">
        <pc:chgData name="Yarrow, Soliloquy" userId="d6ae9020-1dbc-4473-8b26-424d8294ac1e" providerId="ADAL" clId="{71D309F4-196F-4B6E-87BF-E4C0C01C78B3}" dt="2024-04-26T08:47:42.781" v="1075" actId="2696"/>
        <pc:sldMkLst>
          <pc:docMk/>
          <pc:sldMk cId="3655092223" sldId="300"/>
        </pc:sldMkLst>
        <pc:spChg chg="mod">
          <ac:chgData name="Yarrow, Soliloquy" userId="d6ae9020-1dbc-4473-8b26-424d8294ac1e" providerId="ADAL" clId="{71D309F4-196F-4B6E-87BF-E4C0C01C78B3}" dt="2024-04-26T08:19:57.974" v="338" actId="20577"/>
          <ac:spMkLst>
            <pc:docMk/>
            <pc:sldMk cId="3655092223" sldId="300"/>
            <ac:spMk id="2" creationId="{85B3194E-57EA-63B6-7647-BA4DBE237140}"/>
          </ac:spMkLst>
        </pc:spChg>
        <pc:spChg chg="del">
          <ac:chgData name="Yarrow, Soliloquy" userId="d6ae9020-1dbc-4473-8b26-424d8294ac1e" providerId="ADAL" clId="{71D309F4-196F-4B6E-87BF-E4C0C01C78B3}" dt="2024-04-26T08:20:03.924" v="339" actId="22"/>
          <ac:spMkLst>
            <pc:docMk/>
            <pc:sldMk cId="3655092223" sldId="300"/>
            <ac:spMk id="3" creationId="{B1B8329F-2DF4-EC21-7279-200AF5F548C4}"/>
          </ac:spMkLst>
        </pc:spChg>
        <pc:picChg chg="add mod ord">
          <ac:chgData name="Yarrow, Soliloquy" userId="d6ae9020-1dbc-4473-8b26-424d8294ac1e" providerId="ADAL" clId="{71D309F4-196F-4B6E-87BF-E4C0C01C78B3}" dt="2024-04-26T08:21:12.835" v="351" actId="1076"/>
          <ac:picMkLst>
            <pc:docMk/>
            <pc:sldMk cId="3655092223" sldId="300"/>
            <ac:picMk id="5" creationId="{A0013437-A04D-5ED2-05B9-368548992884}"/>
          </ac:picMkLst>
        </pc:picChg>
        <pc:picChg chg="add mod">
          <ac:chgData name="Yarrow, Soliloquy" userId="d6ae9020-1dbc-4473-8b26-424d8294ac1e" providerId="ADAL" clId="{71D309F4-196F-4B6E-87BF-E4C0C01C78B3}" dt="2024-04-26T08:21:16.371" v="352" actId="1076"/>
          <ac:picMkLst>
            <pc:docMk/>
            <pc:sldMk cId="3655092223" sldId="300"/>
            <ac:picMk id="7" creationId="{A9C4C276-1CC3-27B5-ABE3-C2A3C1D16855}"/>
          </ac:picMkLst>
        </pc:picChg>
      </pc:sldChg>
      <pc:sldChg chg="addSp delSp modSp add mod">
        <pc:chgData name="Yarrow, Soliloquy" userId="d6ae9020-1dbc-4473-8b26-424d8294ac1e" providerId="ADAL" clId="{71D309F4-196F-4B6E-87BF-E4C0C01C78B3}" dt="2024-04-26T08:40:11.156" v="878" actId="1076"/>
        <pc:sldMkLst>
          <pc:docMk/>
          <pc:sldMk cId="1535279181" sldId="313"/>
        </pc:sldMkLst>
        <pc:spChg chg="mod">
          <ac:chgData name="Yarrow, Soliloquy" userId="d6ae9020-1dbc-4473-8b26-424d8294ac1e" providerId="ADAL" clId="{71D309F4-196F-4B6E-87BF-E4C0C01C78B3}" dt="2024-04-26T08:40:11.156" v="878" actId="1076"/>
          <ac:spMkLst>
            <pc:docMk/>
            <pc:sldMk cId="1535279181" sldId="313"/>
            <ac:spMk id="2" creationId="{85B3194E-57EA-63B6-7647-BA4DBE237140}"/>
          </ac:spMkLst>
        </pc:spChg>
        <pc:spChg chg="add del mod">
          <ac:chgData name="Yarrow, Soliloquy" userId="d6ae9020-1dbc-4473-8b26-424d8294ac1e" providerId="ADAL" clId="{71D309F4-196F-4B6E-87BF-E4C0C01C78B3}" dt="2024-04-26T08:25:51.814" v="413" actId="478"/>
          <ac:spMkLst>
            <pc:docMk/>
            <pc:sldMk cId="1535279181" sldId="313"/>
            <ac:spMk id="8" creationId="{3EFEBE48-625E-B900-DE98-5F4DBBA4B739}"/>
          </ac:spMkLst>
        </pc:spChg>
        <pc:spChg chg="add mod">
          <ac:chgData name="Yarrow, Soliloquy" userId="d6ae9020-1dbc-4473-8b26-424d8294ac1e" providerId="ADAL" clId="{71D309F4-196F-4B6E-87BF-E4C0C01C78B3}" dt="2024-04-26T08:36:16.919" v="694" actId="20577"/>
          <ac:spMkLst>
            <pc:docMk/>
            <pc:sldMk cId="1535279181" sldId="313"/>
            <ac:spMk id="9" creationId="{AFF952C0-D178-B6FB-8897-DA7A7E924A9F}"/>
          </ac:spMkLst>
        </pc:spChg>
        <pc:spChg chg="add del mod">
          <ac:chgData name="Yarrow, Soliloquy" userId="d6ae9020-1dbc-4473-8b26-424d8294ac1e" providerId="ADAL" clId="{71D309F4-196F-4B6E-87BF-E4C0C01C78B3}" dt="2024-04-26T08:31:20.901" v="674" actId="478"/>
          <ac:spMkLst>
            <pc:docMk/>
            <pc:sldMk cId="1535279181" sldId="313"/>
            <ac:spMk id="10" creationId="{BF70B62E-975E-AF95-232D-D72C2EFCB7D2}"/>
          </ac:spMkLst>
        </pc:spChg>
        <pc:picChg chg="add mod">
          <ac:chgData name="Yarrow, Soliloquy" userId="d6ae9020-1dbc-4473-8b26-424d8294ac1e" providerId="ADAL" clId="{71D309F4-196F-4B6E-87BF-E4C0C01C78B3}" dt="2024-04-26T08:31:26.926" v="677" actId="1076"/>
          <ac:picMkLst>
            <pc:docMk/>
            <pc:sldMk cId="1535279181" sldId="313"/>
            <ac:picMk id="4" creationId="{FFEC0D68-274B-9582-2DBE-7498AE67E0F9}"/>
          </ac:picMkLst>
        </pc:picChg>
        <pc:picChg chg="del mod">
          <ac:chgData name="Yarrow, Soliloquy" userId="d6ae9020-1dbc-4473-8b26-424d8294ac1e" providerId="ADAL" clId="{71D309F4-196F-4B6E-87BF-E4C0C01C78B3}" dt="2024-04-26T08:25:48.811" v="412" actId="478"/>
          <ac:picMkLst>
            <pc:docMk/>
            <pc:sldMk cId="1535279181" sldId="313"/>
            <ac:picMk id="5" creationId="{A0013437-A04D-5ED2-05B9-368548992884}"/>
          </ac:picMkLst>
        </pc:picChg>
        <pc:picChg chg="del">
          <ac:chgData name="Yarrow, Soliloquy" userId="d6ae9020-1dbc-4473-8b26-424d8294ac1e" providerId="ADAL" clId="{71D309F4-196F-4B6E-87BF-E4C0C01C78B3}" dt="2024-04-26T08:21:49.954" v="373" actId="21"/>
          <ac:picMkLst>
            <pc:docMk/>
            <pc:sldMk cId="1535279181" sldId="313"/>
            <ac:picMk id="7" creationId="{A9C4C276-1CC3-27B5-ABE3-C2A3C1D16855}"/>
          </ac:picMkLst>
        </pc:picChg>
      </pc:sldChg>
      <pc:sldChg chg="addSp delSp modSp add mod ord modAnim">
        <pc:chgData name="Yarrow, Soliloquy" userId="d6ae9020-1dbc-4473-8b26-424d8294ac1e" providerId="ADAL" clId="{71D309F4-196F-4B6E-87BF-E4C0C01C78B3}" dt="2024-04-26T09:07:51.183" v="1208"/>
        <pc:sldMkLst>
          <pc:docMk/>
          <pc:sldMk cId="1102638576" sldId="314"/>
        </pc:sldMkLst>
        <pc:spChg chg="mod">
          <ac:chgData name="Yarrow, Soliloquy" userId="d6ae9020-1dbc-4473-8b26-424d8294ac1e" providerId="ADAL" clId="{71D309F4-196F-4B6E-87BF-E4C0C01C78B3}" dt="2024-04-26T09:04:59.777" v="1196" actId="1076"/>
          <ac:spMkLst>
            <pc:docMk/>
            <pc:sldMk cId="1102638576" sldId="314"/>
            <ac:spMk id="2" creationId="{127D53C6-B97E-D1F9-CB93-2E0FBDD7FFAF}"/>
          </ac:spMkLst>
        </pc:spChg>
        <pc:spChg chg="add mod">
          <ac:chgData name="Yarrow, Soliloquy" userId="d6ae9020-1dbc-4473-8b26-424d8294ac1e" providerId="ADAL" clId="{71D309F4-196F-4B6E-87BF-E4C0C01C78B3}" dt="2024-04-26T08:53:13.315" v="1099" actId="1076"/>
          <ac:spMkLst>
            <pc:docMk/>
            <pc:sldMk cId="1102638576" sldId="314"/>
            <ac:spMk id="6" creationId="{35DC6A39-10EC-0A67-94DC-419357547C0E}"/>
          </ac:spMkLst>
        </pc:spChg>
        <pc:spChg chg="add mod">
          <ac:chgData name="Yarrow, Soliloquy" userId="d6ae9020-1dbc-4473-8b26-424d8294ac1e" providerId="ADAL" clId="{71D309F4-196F-4B6E-87BF-E4C0C01C78B3}" dt="2024-04-26T08:55:36.754" v="1130" actId="1076"/>
          <ac:spMkLst>
            <pc:docMk/>
            <pc:sldMk cId="1102638576" sldId="314"/>
            <ac:spMk id="12" creationId="{B0C04513-3A66-B4A6-213A-4A867F62D5C6}"/>
          </ac:spMkLst>
        </pc:spChg>
        <pc:picChg chg="del">
          <ac:chgData name="Yarrow, Soliloquy" userId="d6ae9020-1dbc-4473-8b26-424d8294ac1e" providerId="ADAL" clId="{71D309F4-196F-4B6E-87BF-E4C0C01C78B3}" dt="2024-04-26T08:21:45.186" v="372" actId="478"/>
          <ac:picMkLst>
            <pc:docMk/>
            <pc:sldMk cId="1102638576" sldId="314"/>
            <ac:picMk id="3" creationId="{86242031-6940-8F26-B734-D84F4249F8FD}"/>
          </ac:picMkLst>
        </pc:picChg>
        <pc:picChg chg="add mod">
          <ac:chgData name="Yarrow, Soliloquy" userId="d6ae9020-1dbc-4473-8b26-424d8294ac1e" providerId="ADAL" clId="{71D309F4-196F-4B6E-87BF-E4C0C01C78B3}" dt="2024-04-26T08:53:59.243" v="1107" actId="14100"/>
          <ac:picMkLst>
            <pc:docMk/>
            <pc:sldMk cId="1102638576" sldId="314"/>
            <ac:picMk id="5" creationId="{89F3B272-4C03-EBF1-F6DA-3E56AE05385E}"/>
          </ac:picMkLst>
        </pc:picChg>
        <pc:picChg chg="add del mod">
          <ac:chgData name="Yarrow, Soliloquy" userId="d6ae9020-1dbc-4473-8b26-424d8294ac1e" providerId="ADAL" clId="{71D309F4-196F-4B6E-87BF-E4C0C01C78B3}" dt="2024-04-26T08:55:30.139" v="1129" actId="21"/>
          <ac:picMkLst>
            <pc:docMk/>
            <pc:sldMk cId="1102638576" sldId="314"/>
            <ac:picMk id="7" creationId="{A9C4C276-1CC3-27B5-ABE3-C2A3C1D16855}"/>
          </ac:picMkLst>
        </pc:picChg>
        <pc:picChg chg="add del">
          <ac:chgData name="Yarrow, Soliloquy" userId="d6ae9020-1dbc-4473-8b26-424d8294ac1e" providerId="ADAL" clId="{71D309F4-196F-4B6E-87BF-E4C0C01C78B3}" dt="2024-04-26T08:53:30.655" v="1104" actId="478"/>
          <ac:picMkLst>
            <pc:docMk/>
            <pc:sldMk cId="1102638576" sldId="314"/>
            <ac:picMk id="9" creationId="{DE23CF1E-08BE-D019-E01F-557B4B658D87}"/>
          </ac:picMkLst>
        </pc:picChg>
        <pc:picChg chg="add mod">
          <ac:chgData name="Yarrow, Soliloquy" userId="d6ae9020-1dbc-4473-8b26-424d8294ac1e" providerId="ADAL" clId="{71D309F4-196F-4B6E-87BF-E4C0C01C78B3}" dt="2024-04-26T08:55:38.608" v="1131" actId="1076"/>
          <ac:picMkLst>
            <pc:docMk/>
            <pc:sldMk cId="1102638576" sldId="314"/>
            <ac:picMk id="11" creationId="{A5FD4ED8-160F-2B3A-5171-7A4751D082CC}"/>
          </ac:picMkLst>
        </pc:picChg>
        <pc:picChg chg="add mod">
          <ac:chgData name="Yarrow, Soliloquy" userId="d6ae9020-1dbc-4473-8b26-424d8294ac1e" providerId="ADAL" clId="{71D309F4-196F-4B6E-87BF-E4C0C01C78B3}" dt="2024-04-26T09:04:57.296" v="1195" actId="1076"/>
          <ac:picMkLst>
            <pc:docMk/>
            <pc:sldMk cId="1102638576" sldId="314"/>
            <ac:picMk id="14" creationId="{FA9DD519-D409-DE71-48BA-0DDE8EA1DCFD}"/>
          </ac:picMkLst>
        </pc:picChg>
      </pc:sldChg>
      <pc:sldChg chg="addSp delSp modSp add mod">
        <pc:chgData name="Yarrow, Soliloquy" userId="d6ae9020-1dbc-4473-8b26-424d8294ac1e" providerId="ADAL" clId="{71D309F4-196F-4B6E-87BF-E4C0C01C78B3}" dt="2024-04-26T09:19:17.773" v="1360" actId="21"/>
        <pc:sldMkLst>
          <pc:docMk/>
          <pc:sldMk cId="4195190629" sldId="315"/>
        </pc:sldMkLst>
        <pc:spChg chg="mod">
          <ac:chgData name="Yarrow, Soliloquy" userId="d6ae9020-1dbc-4473-8b26-424d8294ac1e" providerId="ADAL" clId="{71D309F4-196F-4B6E-87BF-E4C0C01C78B3}" dt="2024-04-26T08:39:53.793" v="874" actId="1076"/>
          <ac:spMkLst>
            <pc:docMk/>
            <pc:sldMk cId="4195190629" sldId="315"/>
            <ac:spMk id="2" creationId="{85B3194E-57EA-63B6-7647-BA4DBE237140}"/>
          </ac:spMkLst>
        </pc:spChg>
        <pc:spChg chg="add mod">
          <ac:chgData name="Yarrow, Soliloquy" userId="d6ae9020-1dbc-4473-8b26-424d8294ac1e" providerId="ADAL" clId="{71D309F4-196F-4B6E-87BF-E4C0C01C78B3}" dt="2024-04-26T08:39:26.650" v="871" actId="1076"/>
          <ac:spMkLst>
            <pc:docMk/>
            <pc:sldMk cId="4195190629" sldId="315"/>
            <ac:spMk id="9" creationId="{62585206-8452-A45F-734A-0262D310440F}"/>
          </ac:spMkLst>
        </pc:spChg>
        <pc:spChg chg="add del mod">
          <ac:chgData name="Yarrow, Soliloquy" userId="d6ae9020-1dbc-4473-8b26-424d8294ac1e" providerId="ADAL" clId="{71D309F4-196F-4B6E-87BF-E4C0C01C78B3}" dt="2024-04-26T08:39:16.099" v="867" actId="478"/>
          <ac:spMkLst>
            <pc:docMk/>
            <pc:sldMk cId="4195190629" sldId="315"/>
            <ac:spMk id="11" creationId="{B152BFFF-3B6C-5D78-1662-28DDD7FDFF02}"/>
          </ac:spMkLst>
        </pc:spChg>
        <pc:spChg chg="add mod">
          <ac:chgData name="Yarrow, Soliloquy" userId="d6ae9020-1dbc-4473-8b26-424d8294ac1e" providerId="ADAL" clId="{71D309F4-196F-4B6E-87BF-E4C0C01C78B3}" dt="2024-04-26T09:14:44.059" v="1243" actId="207"/>
          <ac:spMkLst>
            <pc:docMk/>
            <pc:sldMk cId="4195190629" sldId="315"/>
            <ac:spMk id="12" creationId="{B9FBCB41-8A7F-9185-2335-214CA8216977}"/>
          </ac:spMkLst>
        </pc:spChg>
        <pc:spChg chg="add del mod">
          <ac:chgData name="Yarrow, Soliloquy" userId="d6ae9020-1dbc-4473-8b26-424d8294ac1e" providerId="ADAL" clId="{71D309F4-196F-4B6E-87BF-E4C0C01C78B3}" dt="2024-04-26T09:13:28.777" v="1227" actId="478"/>
          <ac:spMkLst>
            <pc:docMk/>
            <pc:sldMk cId="4195190629" sldId="315"/>
            <ac:spMk id="13" creationId="{856C9225-23FA-E69F-A85D-3CA6C58B7AD1}"/>
          </ac:spMkLst>
        </pc:spChg>
        <pc:spChg chg="add mod">
          <ac:chgData name="Yarrow, Soliloquy" userId="d6ae9020-1dbc-4473-8b26-424d8294ac1e" providerId="ADAL" clId="{71D309F4-196F-4B6E-87BF-E4C0C01C78B3}" dt="2024-04-26T09:18:10.096" v="1350" actId="207"/>
          <ac:spMkLst>
            <pc:docMk/>
            <pc:sldMk cId="4195190629" sldId="315"/>
            <ac:spMk id="14" creationId="{CD3929C1-C1C5-D762-FE73-BB0272AE36B8}"/>
          </ac:spMkLst>
        </pc:spChg>
        <pc:spChg chg="add mod">
          <ac:chgData name="Yarrow, Soliloquy" userId="d6ae9020-1dbc-4473-8b26-424d8294ac1e" providerId="ADAL" clId="{71D309F4-196F-4B6E-87BF-E4C0C01C78B3}" dt="2024-04-26T09:18:44.077" v="1353"/>
          <ac:spMkLst>
            <pc:docMk/>
            <pc:sldMk cId="4195190629" sldId="315"/>
            <ac:spMk id="23" creationId="{FA3095B6-7EA4-40F9-D145-7DBCCE178908}"/>
          </ac:spMkLst>
        </pc:spChg>
        <pc:spChg chg="add del mod">
          <ac:chgData name="Yarrow, Soliloquy" userId="d6ae9020-1dbc-4473-8b26-424d8294ac1e" providerId="ADAL" clId="{71D309F4-196F-4B6E-87BF-E4C0C01C78B3}" dt="2024-04-26T09:19:17.773" v="1360" actId="21"/>
          <ac:spMkLst>
            <pc:docMk/>
            <pc:sldMk cId="4195190629" sldId="315"/>
            <ac:spMk id="24" creationId="{417B6488-8DAE-F140-B8B4-AEEBA7ECB60D}"/>
          </ac:spMkLst>
        </pc:spChg>
        <pc:picChg chg="del">
          <ac:chgData name="Yarrow, Soliloquy" userId="d6ae9020-1dbc-4473-8b26-424d8294ac1e" providerId="ADAL" clId="{71D309F4-196F-4B6E-87BF-E4C0C01C78B3}" dt="2024-04-26T08:25:45.256" v="411" actId="478"/>
          <ac:picMkLst>
            <pc:docMk/>
            <pc:sldMk cId="4195190629" sldId="315"/>
            <ac:picMk id="4" creationId="{FFEC0D68-274B-9582-2DBE-7498AE67E0F9}"/>
          </ac:picMkLst>
        </pc:picChg>
        <pc:picChg chg="del">
          <ac:chgData name="Yarrow, Soliloquy" userId="d6ae9020-1dbc-4473-8b26-424d8294ac1e" providerId="ADAL" clId="{71D309F4-196F-4B6E-87BF-E4C0C01C78B3}" dt="2024-04-26T08:39:12.562" v="866" actId="21"/>
          <ac:picMkLst>
            <pc:docMk/>
            <pc:sldMk cId="4195190629" sldId="315"/>
            <ac:picMk id="5" creationId="{A0013437-A04D-5ED2-05B9-368548992884}"/>
          </ac:picMkLst>
        </pc:picChg>
        <pc:picChg chg="add mod">
          <ac:chgData name="Yarrow, Soliloquy" userId="d6ae9020-1dbc-4473-8b26-424d8294ac1e" providerId="ADAL" clId="{71D309F4-196F-4B6E-87BF-E4C0C01C78B3}" dt="2024-04-26T09:16:50.122" v="1343" actId="1076"/>
          <ac:picMkLst>
            <pc:docMk/>
            <pc:sldMk cId="4195190629" sldId="315"/>
            <ac:picMk id="6" creationId="{28526B0F-D615-D2AD-05C6-70F01CC8BAB0}"/>
          </ac:picMkLst>
        </pc:picChg>
        <pc:picChg chg="add mod">
          <ac:chgData name="Yarrow, Soliloquy" userId="d6ae9020-1dbc-4473-8b26-424d8294ac1e" providerId="ADAL" clId="{71D309F4-196F-4B6E-87BF-E4C0C01C78B3}" dt="2024-04-26T08:39:20.669" v="869" actId="1076"/>
          <ac:picMkLst>
            <pc:docMk/>
            <pc:sldMk cId="4195190629" sldId="315"/>
            <ac:picMk id="8" creationId="{2CA2DBEE-6632-D6EC-F87D-7FDC85D3B995}"/>
          </ac:picMkLst>
        </pc:picChg>
        <pc:picChg chg="add mod">
          <ac:chgData name="Yarrow, Soliloquy" userId="d6ae9020-1dbc-4473-8b26-424d8294ac1e" providerId="ADAL" clId="{71D309F4-196F-4B6E-87BF-E4C0C01C78B3}" dt="2024-04-26T09:18:44.077" v="1353"/>
          <ac:picMkLst>
            <pc:docMk/>
            <pc:sldMk cId="4195190629" sldId="315"/>
            <ac:picMk id="22" creationId="{D1EB4677-C528-B9A2-B3DB-298AA9FC56C4}"/>
          </ac:picMkLst>
        </pc:picChg>
        <pc:cxnChg chg="add del mod">
          <ac:chgData name="Yarrow, Soliloquy" userId="d6ae9020-1dbc-4473-8b26-424d8294ac1e" providerId="ADAL" clId="{71D309F4-196F-4B6E-87BF-E4C0C01C78B3}" dt="2024-04-26T09:17:27.538" v="1349" actId="21"/>
          <ac:cxnSpMkLst>
            <pc:docMk/>
            <pc:sldMk cId="4195190629" sldId="315"/>
            <ac:cxnSpMk id="15" creationId="{48649219-1E93-8B3D-FEA7-136EE0E150F9}"/>
          </ac:cxnSpMkLst>
        </pc:cxnChg>
        <pc:cxnChg chg="add mod">
          <ac:chgData name="Yarrow, Soliloquy" userId="d6ae9020-1dbc-4473-8b26-424d8294ac1e" providerId="ADAL" clId="{71D309F4-196F-4B6E-87BF-E4C0C01C78B3}" dt="2024-04-26T09:18:48.490" v="1356" actId="208"/>
          <ac:cxnSpMkLst>
            <pc:docMk/>
            <pc:sldMk cId="4195190629" sldId="315"/>
            <ac:cxnSpMk id="16" creationId="{1F840663-3063-C547-8981-282765AFE398}"/>
          </ac:cxnSpMkLst>
        </pc:cxnChg>
        <pc:cxnChg chg="add mod">
          <ac:chgData name="Yarrow, Soliloquy" userId="d6ae9020-1dbc-4473-8b26-424d8294ac1e" providerId="ADAL" clId="{71D309F4-196F-4B6E-87BF-E4C0C01C78B3}" dt="2024-04-26T09:18:48.964" v="1357" actId="208"/>
          <ac:cxnSpMkLst>
            <pc:docMk/>
            <pc:sldMk cId="4195190629" sldId="315"/>
            <ac:cxnSpMk id="18" creationId="{5A6ABDAB-A5BC-8E06-773D-F4AF13B3B1AD}"/>
          </ac:cxnSpMkLst>
        </pc:cxnChg>
      </pc:sldChg>
      <pc:sldChg chg="addSp delSp modSp add mod">
        <pc:chgData name="Yarrow, Soliloquy" userId="d6ae9020-1dbc-4473-8b26-424d8294ac1e" providerId="ADAL" clId="{71D309F4-196F-4B6E-87BF-E4C0C01C78B3}" dt="2024-04-26T09:07:12.841" v="1203" actId="1076"/>
        <pc:sldMkLst>
          <pc:docMk/>
          <pc:sldMk cId="3848738115" sldId="316"/>
        </pc:sldMkLst>
        <pc:spChg chg="mod">
          <ac:chgData name="Yarrow, Soliloquy" userId="d6ae9020-1dbc-4473-8b26-424d8294ac1e" providerId="ADAL" clId="{71D309F4-196F-4B6E-87BF-E4C0C01C78B3}" dt="2024-04-26T09:07:12.841" v="1203" actId="1076"/>
          <ac:spMkLst>
            <pc:docMk/>
            <pc:sldMk cId="3848738115" sldId="316"/>
            <ac:spMk id="9" creationId="{62585206-8452-A45F-734A-0262D310440F}"/>
          </ac:spMkLst>
        </pc:spChg>
        <pc:picChg chg="add mod">
          <ac:chgData name="Yarrow, Soliloquy" userId="d6ae9020-1dbc-4473-8b26-424d8294ac1e" providerId="ADAL" clId="{71D309F4-196F-4B6E-87BF-E4C0C01C78B3}" dt="2024-04-26T08:47:10.942" v="1074" actId="1076"/>
          <ac:picMkLst>
            <pc:docMk/>
            <pc:sldMk cId="3848738115" sldId="316"/>
            <ac:picMk id="5" creationId="{A0013437-A04D-5ED2-05B9-368548992884}"/>
          </ac:picMkLst>
        </pc:picChg>
        <pc:picChg chg="del">
          <ac:chgData name="Yarrow, Soliloquy" userId="d6ae9020-1dbc-4473-8b26-424d8294ac1e" providerId="ADAL" clId="{71D309F4-196F-4B6E-87BF-E4C0C01C78B3}" dt="2024-04-26T08:41:30.453" v="880" actId="478"/>
          <ac:picMkLst>
            <pc:docMk/>
            <pc:sldMk cId="3848738115" sldId="316"/>
            <ac:picMk id="6" creationId="{28526B0F-D615-D2AD-05C6-70F01CC8BAB0}"/>
          </ac:picMkLst>
        </pc:picChg>
        <pc:picChg chg="del">
          <ac:chgData name="Yarrow, Soliloquy" userId="d6ae9020-1dbc-4473-8b26-424d8294ac1e" providerId="ADAL" clId="{71D309F4-196F-4B6E-87BF-E4C0C01C78B3}" dt="2024-04-26T08:41:31.105" v="881" actId="478"/>
          <ac:picMkLst>
            <pc:docMk/>
            <pc:sldMk cId="3848738115" sldId="316"/>
            <ac:picMk id="8" creationId="{2CA2DBEE-6632-D6EC-F87D-7FDC85D3B995}"/>
          </ac:picMkLst>
        </pc:picChg>
      </pc:sldChg>
      <pc:sldChg chg="addSp delSp modSp add mod delAnim">
        <pc:chgData name="Yarrow, Soliloquy" userId="d6ae9020-1dbc-4473-8b26-424d8294ac1e" providerId="ADAL" clId="{71D309F4-196F-4B6E-87BF-E4C0C01C78B3}" dt="2024-04-26T09:27:26.108" v="1788" actId="1076"/>
        <pc:sldMkLst>
          <pc:docMk/>
          <pc:sldMk cId="3955630253" sldId="317"/>
        </pc:sldMkLst>
        <pc:spChg chg="del">
          <ac:chgData name="Yarrow, Soliloquy" userId="d6ae9020-1dbc-4473-8b26-424d8294ac1e" providerId="ADAL" clId="{71D309F4-196F-4B6E-87BF-E4C0C01C78B3}" dt="2024-04-26T09:11:21.211" v="1211" actId="478"/>
          <ac:spMkLst>
            <pc:docMk/>
            <pc:sldMk cId="3955630253" sldId="317"/>
            <ac:spMk id="6" creationId="{35DC6A39-10EC-0A67-94DC-419357547C0E}"/>
          </ac:spMkLst>
        </pc:spChg>
        <pc:spChg chg="add mod">
          <ac:chgData name="Yarrow, Soliloquy" userId="d6ae9020-1dbc-4473-8b26-424d8294ac1e" providerId="ADAL" clId="{71D309F4-196F-4B6E-87BF-E4C0C01C78B3}" dt="2024-04-26T09:12:12.987" v="1225" actId="1076"/>
          <ac:spMkLst>
            <pc:docMk/>
            <pc:sldMk cId="3955630253" sldId="317"/>
            <ac:spMk id="7" creationId="{14C5CE6E-1E84-EBD8-CFE5-C19C8932879A}"/>
          </ac:spMkLst>
        </pc:spChg>
        <pc:spChg chg="add del mod">
          <ac:chgData name="Yarrow, Soliloquy" userId="d6ae9020-1dbc-4473-8b26-424d8294ac1e" providerId="ADAL" clId="{71D309F4-196F-4B6E-87BF-E4C0C01C78B3}" dt="2024-04-26T09:24:59.177" v="1559" actId="478"/>
          <ac:spMkLst>
            <pc:docMk/>
            <pc:sldMk cId="3955630253" sldId="317"/>
            <ac:spMk id="8" creationId="{63DF5AF7-38C8-100F-4013-52B0B1388D7E}"/>
          </ac:spMkLst>
        </pc:spChg>
        <pc:spChg chg="del">
          <ac:chgData name="Yarrow, Soliloquy" userId="d6ae9020-1dbc-4473-8b26-424d8294ac1e" providerId="ADAL" clId="{71D309F4-196F-4B6E-87BF-E4C0C01C78B3}" dt="2024-04-26T09:11:21.211" v="1211" actId="478"/>
          <ac:spMkLst>
            <pc:docMk/>
            <pc:sldMk cId="3955630253" sldId="317"/>
            <ac:spMk id="12" creationId="{B0C04513-3A66-B4A6-213A-4A867F62D5C6}"/>
          </ac:spMkLst>
        </pc:spChg>
        <pc:spChg chg="add del mod">
          <ac:chgData name="Yarrow, Soliloquy" userId="d6ae9020-1dbc-4473-8b26-424d8294ac1e" providerId="ADAL" clId="{71D309F4-196F-4B6E-87BF-E4C0C01C78B3}" dt="2024-04-26T09:22:03.583" v="1452" actId="478"/>
          <ac:spMkLst>
            <pc:docMk/>
            <pc:sldMk cId="3955630253" sldId="317"/>
            <ac:spMk id="17" creationId="{66356FB8-8C42-25D2-AA6A-24534E87C86D}"/>
          </ac:spMkLst>
        </pc:spChg>
        <pc:spChg chg="add mod">
          <ac:chgData name="Yarrow, Soliloquy" userId="d6ae9020-1dbc-4473-8b26-424d8294ac1e" providerId="ADAL" clId="{71D309F4-196F-4B6E-87BF-E4C0C01C78B3}" dt="2024-04-26T09:27:26.108" v="1788" actId="1076"/>
          <ac:spMkLst>
            <pc:docMk/>
            <pc:sldMk cId="3955630253" sldId="317"/>
            <ac:spMk id="28" creationId="{731FA28F-3A35-466A-C0B4-680B946F53C1}"/>
          </ac:spMkLst>
        </pc:spChg>
        <pc:picChg chg="add mod">
          <ac:chgData name="Yarrow, Soliloquy" userId="d6ae9020-1dbc-4473-8b26-424d8294ac1e" providerId="ADAL" clId="{71D309F4-196F-4B6E-87BF-E4C0C01C78B3}" dt="2024-04-26T09:12:12.987" v="1225" actId="1076"/>
          <ac:picMkLst>
            <pc:docMk/>
            <pc:sldMk cId="3955630253" sldId="317"/>
            <ac:picMk id="4" creationId="{6A2AD690-C954-A9DE-B1B8-35E3D6E0163C}"/>
          </ac:picMkLst>
        </pc:picChg>
        <pc:picChg chg="del">
          <ac:chgData name="Yarrow, Soliloquy" userId="d6ae9020-1dbc-4473-8b26-424d8294ac1e" providerId="ADAL" clId="{71D309F4-196F-4B6E-87BF-E4C0C01C78B3}" dt="2024-04-26T09:11:21.211" v="1211" actId="478"/>
          <ac:picMkLst>
            <pc:docMk/>
            <pc:sldMk cId="3955630253" sldId="317"/>
            <ac:picMk id="5" creationId="{89F3B272-4C03-EBF1-F6DA-3E56AE05385E}"/>
          </ac:picMkLst>
        </pc:picChg>
        <pc:picChg chg="del">
          <ac:chgData name="Yarrow, Soliloquy" userId="d6ae9020-1dbc-4473-8b26-424d8294ac1e" providerId="ADAL" clId="{71D309F4-196F-4B6E-87BF-E4C0C01C78B3}" dt="2024-04-26T09:11:21.211" v="1211" actId="478"/>
          <ac:picMkLst>
            <pc:docMk/>
            <pc:sldMk cId="3955630253" sldId="317"/>
            <ac:picMk id="11" creationId="{A5FD4ED8-160F-2B3A-5171-7A4751D082CC}"/>
          </ac:picMkLst>
        </pc:picChg>
        <pc:picChg chg="del">
          <ac:chgData name="Yarrow, Soliloquy" userId="d6ae9020-1dbc-4473-8b26-424d8294ac1e" providerId="ADAL" clId="{71D309F4-196F-4B6E-87BF-E4C0C01C78B3}" dt="2024-04-26T09:11:16.791" v="1210" actId="478"/>
          <ac:picMkLst>
            <pc:docMk/>
            <pc:sldMk cId="3955630253" sldId="317"/>
            <ac:picMk id="14" creationId="{FA9DD519-D409-DE71-48BA-0DDE8EA1DCFD}"/>
          </ac:picMkLst>
        </pc:picChg>
        <pc:cxnChg chg="add del mod">
          <ac:chgData name="Yarrow, Soliloquy" userId="d6ae9020-1dbc-4473-8b26-424d8294ac1e" providerId="ADAL" clId="{71D309F4-196F-4B6E-87BF-E4C0C01C78B3}" dt="2024-04-26T09:24:34.942" v="1555" actId="478"/>
          <ac:cxnSpMkLst>
            <pc:docMk/>
            <pc:sldMk cId="3955630253" sldId="317"/>
            <ac:cxnSpMk id="9" creationId="{0AADF5E4-53D2-21CA-17C1-82B53AED8EB3}"/>
          </ac:cxnSpMkLst>
        </pc:cxnChg>
        <pc:cxnChg chg="add del mod">
          <ac:chgData name="Yarrow, Soliloquy" userId="d6ae9020-1dbc-4473-8b26-424d8294ac1e" providerId="ADAL" clId="{71D309F4-196F-4B6E-87BF-E4C0C01C78B3}" dt="2024-04-26T09:24:56.105" v="1558" actId="478"/>
          <ac:cxnSpMkLst>
            <pc:docMk/>
            <pc:sldMk cId="3955630253" sldId="317"/>
            <ac:cxnSpMk id="18" creationId="{D8A08846-6E66-6829-9CA2-DD0473E02AA6}"/>
          </ac:cxnSpMkLst>
        </pc:cxnChg>
      </pc:sldChg>
    </pc:docChg>
  </pc:docChgLst>
  <pc:docChgLst>
    <pc:chgData name="Hsu, Sophie" userId="80e08c17-8362-4706-b704-6d2904ef34ab" providerId="ADAL" clId="{FABD125A-1388-BD41-9A46-FCBB3D18B47F}"/>
    <pc:docChg chg="undo custSel addSld delSld modSld sldOrd">
      <pc:chgData name="Hsu, Sophie" userId="80e08c17-8362-4706-b704-6d2904ef34ab" providerId="ADAL" clId="{FABD125A-1388-BD41-9A46-FCBB3D18B47F}" dt="2024-04-26T04:49:07.400" v="571" actId="313"/>
      <pc:docMkLst>
        <pc:docMk/>
      </pc:docMkLst>
      <pc:sldChg chg="modSp modAnim">
        <pc:chgData name="Hsu, Sophie" userId="80e08c17-8362-4706-b704-6d2904ef34ab" providerId="ADAL" clId="{FABD125A-1388-BD41-9A46-FCBB3D18B47F}" dt="2024-04-26T02:45:43.378" v="166" actId="20577"/>
        <pc:sldMkLst>
          <pc:docMk/>
          <pc:sldMk cId="1834169896" sldId="284"/>
        </pc:sldMkLst>
        <pc:graphicFrameChg chg="mod">
          <ac:chgData name="Hsu, Sophie" userId="80e08c17-8362-4706-b704-6d2904ef34ab" providerId="ADAL" clId="{FABD125A-1388-BD41-9A46-FCBB3D18B47F}" dt="2024-04-26T02:45:43.378" v="166" actId="20577"/>
          <ac:graphicFrameMkLst>
            <pc:docMk/>
            <pc:sldMk cId="1834169896" sldId="284"/>
            <ac:graphicFrameMk id="10" creationId="{4ED2F518-A54E-D7E7-B2A6-A469DBA97651}"/>
          </ac:graphicFrameMkLst>
        </pc:graphicFrameChg>
      </pc:sldChg>
      <pc:sldChg chg="modSp add del mod ord">
        <pc:chgData name="Hsu, Sophie" userId="80e08c17-8362-4706-b704-6d2904ef34ab" providerId="ADAL" clId="{FABD125A-1388-BD41-9A46-FCBB3D18B47F}" dt="2024-04-26T02:35:30.086" v="144" actId="2696"/>
        <pc:sldMkLst>
          <pc:docMk/>
          <pc:sldMk cId="42307552" sldId="285"/>
        </pc:sldMkLst>
        <pc:spChg chg="mod">
          <ac:chgData name="Hsu, Sophie" userId="80e08c17-8362-4706-b704-6d2904ef34ab" providerId="ADAL" clId="{FABD125A-1388-BD41-9A46-FCBB3D18B47F}" dt="2024-04-26T02:30:49.579" v="95" actId="20577"/>
          <ac:spMkLst>
            <pc:docMk/>
            <pc:sldMk cId="42307552" sldId="285"/>
            <ac:spMk id="2" creationId="{1C143DE6-815D-65E8-A07F-C90F419AA67E}"/>
          </ac:spMkLst>
        </pc:spChg>
      </pc:sldChg>
      <pc:sldChg chg="ord">
        <pc:chgData name="Hsu, Sophie" userId="80e08c17-8362-4706-b704-6d2904ef34ab" providerId="ADAL" clId="{FABD125A-1388-BD41-9A46-FCBB3D18B47F}" dt="2024-04-26T02:33:27.565" v="131" actId="20578"/>
        <pc:sldMkLst>
          <pc:docMk/>
          <pc:sldMk cId="3983976144" sldId="289"/>
        </pc:sldMkLst>
      </pc:sldChg>
      <pc:sldChg chg="modSp">
        <pc:chgData name="Hsu, Sophie" userId="80e08c17-8362-4706-b704-6d2904ef34ab" providerId="ADAL" clId="{FABD125A-1388-BD41-9A46-FCBB3D18B47F}" dt="2024-04-26T04:21:33.521" v="514" actId="20577"/>
        <pc:sldMkLst>
          <pc:docMk/>
          <pc:sldMk cId="4103950494" sldId="292"/>
        </pc:sldMkLst>
        <pc:graphicFrameChg chg="mod">
          <ac:chgData name="Hsu, Sophie" userId="80e08c17-8362-4706-b704-6d2904ef34ab" providerId="ADAL" clId="{FABD125A-1388-BD41-9A46-FCBB3D18B47F}" dt="2024-04-26T04:21:33.521" v="514" actId="20577"/>
          <ac:graphicFrameMkLst>
            <pc:docMk/>
            <pc:sldMk cId="4103950494" sldId="292"/>
            <ac:graphicFrameMk id="5" creationId="{70B5CAA9-D9FC-431A-11F5-9F8751B7C634}"/>
          </ac:graphicFrameMkLst>
        </pc:graphicFrameChg>
      </pc:sldChg>
      <pc:sldChg chg="ord">
        <pc:chgData name="Hsu, Sophie" userId="80e08c17-8362-4706-b704-6d2904ef34ab" providerId="ADAL" clId="{FABD125A-1388-BD41-9A46-FCBB3D18B47F}" dt="2024-04-26T02:31:18.680" v="96" actId="20578"/>
        <pc:sldMkLst>
          <pc:docMk/>
          <pc:sldMk cId="4171258389" sldId="295"/>
        </pc:sldMkLst>
      </pc:sldChg>
      <pc:sldChg chg="modSp">
        <pc:chgData name="Hsu, Sophie" userId="80e08c17-8362-4706-b704-6d2904ef34ab" providerId="ADAL" clId="{FABD125A-1388-BD41-9A46-FCBB3D18B47F}" dt="2024-04-26T01:54:19.084" v="2" actId="113"/>
        <pc:sldMkLst>
          <pc:docMk/>
          <pc:sldMk cId="2655101119" sldId="297"/>
        </pc:sldMkLst>
        <pc:spChg chg="mod">
          <ac:chgData name="Hsu, Sophie" userId="80e08c17-8362-4706-b704-6d2904ef34ab" providerId="ADAL" clId="{FABD125A-1388-BD41-9A46-FCBB3D18B47F}" dt="2024-04-26T01:54:19.084" v="2" actId="113"/>
          <ac:spMkLst>
            <pc:docMk/>
            <pc:sldMk cId="2655101119" sldId="297"/>
            <ac:spMk id="6" creationId="{7B6E1EC0-CCB8-8320-BFC7-B9090BB856CB}"/>
          </ac:spMkLst>
        </pc:spChg>
      </pc:sldChg>
      <pc:sldChg chg="modSp new mod ord">
        <pc:chgData name="Hsu, Sophie" userId="80e08c17-8362-4706-b704-6d2904ef34ab" providerId="ADAL" clId="{FABD125A-1388-BD41-9A46-FCBB3D18B47F}" dt="2024-04-26T02:33:20.191" v="130" actId="20577"/>
        <pc:sldMkLst>
          <pc:docMk/>
          <pc:sldMk cId="3655092223" sldId="300"/>
        </pc:sldMkLst>
        <pc:spChg chg="mod">
          <ac:chgData name="Hsu, Sophie" userId="80e08c17-8362-4706-b704-6d2904ef34ab" providerId="ADAL" clId="{FABD125A-1388-BD41-9A46-FCBB3D18B47F}" dt="2024-04-26T02:33:20.191" v="130" actId="20577"/>
          <ac:spMkLst>
            <pc:docMk/>
            <pc:sldMk cId="3655092223" sldId="300"/>
            <ac:spMk id="2" creationId="{85B3194E-57EA-63B6-7647-BA4DBE237140}"/>
          </ac:spMkLst>
        </pc:spChg>
      </pc:sldChg>
      <pc:sldChg chg="modSp new mod">
        <pc:chgData name="Hsu, Sophie" userId="80e08c17-8362-4706-b704-6d2904ef34ab" providerId="ADAL" clId="{FABD125A-1388-BD41-9A46-FCBB3D18B47F}" dt="2024-04-26T03:32:57.634" v="245" actId="20577"/>
        <pc:sldMkLst>
          <pc:docMk/>
          <pc:sldMk cId="3381712024" sldId="301"/>
        </pc:sldMkLst>
        <pc:spChg chg="mod">
          <ac:chgData name="Hsu, Sophie" userId="80e08c17-8362-4706-b704-6d2904ef34ab" providerId="ADAL" clId="{FABD125A-1388-BD41-9A46-FCBB3D18B47F}" dt="2024-04-26T03:32:57.634" v="245" actId="20577"/>
          <ac:spMkLst>
            <pc:docMk/>
            <pc:sldMk cId="3381712024" sldId="301"/>
            <ac:spMk id="2" creationId="{0AB55889-9AE9-FCA1-3C02-E216272537C2}"/>
          </ac:spMkLst>
        </pc:spChg>
        <pc:spChg chg="mod">
          <ac:chgData name="Hsu, Sophie" userId="80e08c17-8362-4706-b704-6d2904ef34ab" providerId="ADAL" clId="{FABD125A-1388-BD41-9A46-FCBB3D18B47F}" dt="2024-04-26T03:31:37.191" v="241" actId="27636"/>
          <ac:spMkLst>
            <pc:docMk/>
            <pc:sldMk cId="3381712024" sldId="301"/>
            <ac:spMk id="3" creationId="{83F1A533-9C7F-ECAA-1F00-C25F70DCB7EA}"/>
          </ac:spMkLst>
        </pc:spChg>
      </pc:sldChg>
      <pc:sldChg chg="addSp delSp modSp new mod">
        <pc:chgData name="Hsu, Sophie" userId="80e08c17-8362-4706-b704-6d2904ef34ab" providerId="ADAL" clId="{FABD125A-1388-BD41-9A46-FCBB3D18B47F}" dt="2024-04-26T04:49:07.400" v="571" actId="313"/>
        <pc:sldMkLst>
          <pc:docMk/>
          <pc:sldMk cId="333730846" sldId="303"/>
        </pc:sldMkLst>
        <pc:spChg chg="mod">
          <ac:chgData name="Hsu, Sophie" userId="80e08c17-8362-4706-b704-6d2904ef34ab" providerId="ADAL" clId="{FABD125A-1388-BD41-9A46-FCBB3D18B47F}" dt="2024-04-26T04:49:07.400" v="571" actId="313"/>
          <ac:spMkLst>
            <pc:docMk/>
            <pc:sldMk cId="333730846" sldId="303"/>
            <ac:spMk id="2" creationId="{BB5795C3-BA70-C114-AFB7-E1BE89B1F446}"/>
          </ac:spMkLst>
        </pc:spChg>
        <pc:spChg chg="add del">
          <ac:chgData name="Hsu, Sophie" userId="80e08c17-8362-4706-b704-6d2904ef34ab" providerId="ADAL" clId="{FABD125A-1388-BD41-9A46-FCBB3D18B47F}" dt="2024-04-26T03:36:33.770" v="278" actId="1032"/>
          <ac:spMkLst>
            <pc:docMk/>
            <pc:sldMk cId="333730846" sldId="303"/>
            <ac:spMk id="3" creationId="{E00FE920-E77A-7F1D-5D22-65762D618444}"/>
          </ac:spMkLst>
        </pc:spChg>
        <pc:graphicFrameChg chg="add del modGraphic">
          <ac:chgData name="Hsu, Sophie" userId="80e08c17-8362-4706-b704-6d2904ef34ab" providerId="ADAL" clId="{FABD125A-1388-BD41-9A46-FCBB3D18B47F}" dt="2024-04-26T03:35:54.706" v="277" actId="1032"/>
          <ac:graphicFrameMkLst>
            <pc:docMk/>
            <pc:sldMk cId="333730846" sldId="303"/>
            <ac:graphicFrameMk id="4" creationId="{B3BBBC2C-C7F8-4E6E-B9B5-FB455975E9C6}"/>
          </ac:graphicFrameMkLst>
        </pc:graphicFrameChg>
        <pc:graphicFrameChg chg="add mod modGraphic">
          <ac:chgData name="Hsu, Sophie" userId="80e08c17-8362-4706-b704-6d2904ef34ab" providerId="ADAL" clId="{FABD125A-1388-BD41-9A46-FCBB3D18B47F}" dt="2024-04-26T04:36:05.823" v="570" actId="20577"/>
          <ac:graphicFrameMkLst>
            <pc:docMk/>
            <pc:sldMk cId="333730846" sldId="303"/>
            <ac:graphicFrameMk id="5" creationId="{B295AB0F-2A08-4AE0-3615-C75321C1CD0A}"/>
          </ac:graphicFrameMkLst>
        </pc:graphicFrameChg>
      </pc:sldChg>
    </pc:docChg>
  </pc:docChgLst>
  <pc:docChgLst>
    <pc:chgData name="Hsu, Sophie" userId="80e08c17-8362-4706-b704-6d2904ef34ab" providerId="ADAL" clId="{639FA7E0-8908-D94E-BDDD-702117ED18C2}"/>
    <pc:docChg chg="undo custSel addSld delSld modSld">
      <pc:chgData name="Hsu, Sophie" userId="80e08c17-8362-4706-b704-6d2904ef34ab" providerId="ADAL" clId="{639FA7E0-8908-D94E-BDDD-702117ED18C2}" dt="2024-04-25T19:31:32.962" v="491" actId="313"/>
      <pc:docMkLst>
        <pc:docMk/>
      </pc:docMkLst>
      <pc:sldChg chg="addSp modSp del">
        <pc:chgData name="Hsu, Sophie" userId="80e08c17-8362-4706-b704-6d2904ef34ab" providerId="ADAL" clId="{639FA7E0-8908-D94E-BDDD-702117ED18C2}" dt="2024-04-25T18:43:00.513" v="7" actId="2696"/>
        <pc:sldMkLst>
          <pc:docMk/>
          <pc:sldMk cId="1605653757" sldId="256"/>
        </pc:sldMkLst>
        <pc:spChg chg="add mod">
          <ac:chgData name="Hsu, Sophie" userId="80e08c17-8362-4706-b704-6d2904ef34ab" providerId="ADAL" clId="{639FA7E0-8908-D94E-BDDD-702117ED18C2}" dt="2024-04-25T18:42:11.267" v="0"/>
          <ac:spMkLst>
            <pc:docMk/>
            <pc:sldMk cId="1605653757" sldId="256"/>
            <ac:spMk id="5" creationId="{E781D2BE-FBB6-FA01-9BB8-FCDF5671F6D5}"/>
          </ac:spMkLst>
        </pc:spChg>
        <pc:spChg chg="add mod">
          <ac:chgData name="Hsu, Sophie" userId="80e08c17-8362-4706-b704-6d2904ef34ab" providerId="ADAL" clId="{639FA7E0-8908-D94E-BDDD-702117ED18C2}" dt="2024-04-25T18:42:11.267" v="0"/>
          <ac:spMkLst>
            <pc:docMk/>
            <pc:sldMk cId="1605653757" sldId="256"/>
            <ac:spMk id="7" creationId="{F5AAA091-AC96-286C-6DEE-7B1A1CDF4371}"/>
          </ac:spMkLst>
        </pc:spChg>
        <pc:spChg chg="add mod">
          <ac:chgData name="Hsu, Sophie" userId="80e08c17-8362-4706-b704-6d2904ef34ab" providerId="ADAL" clId="{639FA7E0-8908-D94E-BDDD-702117ED18C2}" dt="2024-04-25T18:42:11.267" v="0"/>
          <ac:spMkLst>
            <pc:docMk/>
            <pc:sldMk cId="1605653757" sldId="256"/>
            <ac:spMk id="11" creationId="{D355E8F9-0840-1626-93EB-C37980C4DAAC}"/>
          </ac:spMkLst>
        </pc:spChg>
        <pc:picChg chg="add mod">
          <ac:chgData name="Hsu, Sophie" userId="80e08c17-8362-4706-b704-6d2904ef34ab" providerId="ADAL" clId="{639FA7E0-8908-D94E-BDDD-702117ED18C2}" dt="2024-04-25T18:42:11.267" v="0"/>
          <ac:picMkLst>
            <pc:docMk/>
            <pc:sldMk cId="1605653757" sldId="256"/>
            <ac:picMk id="6" creationId="{4C58DA63-3A72-3BE6-C670-5D073F68B026}"/>
          </ac:picMkLst>
        </pc:picChg>
        <pc:picChg chg="add mod">
          <ac:chgData name="Hsu, Sophie" userId="80e08c17-8362-4706-b704-6d2904ef34ab" providerId="ADAL" clId="{639FA7E0-8908-D94E-BDDD-702117ED18C2}" dt="2024-04-25T18:42:11.267" v="0"/>
          <ac:picMkLst>
            <pc:docMk/>
            <pc:sldMk cId="1605653757" sldId="256"/>
            <ac:picMk id="9" creationId="{E39BB2A6-68B3-970F-BDD4-901A937E8166}"/>
          </ac:picMkLst>
        </pc:picChg>
        <pc:picChg chg="add mod">
          <ac:chgData name="Hsu, Sophie" userId="80e08c17-8362-4706-b704-6d2904ef34ab" providerId="ADAL" clId="{639FA7E0-8908-D94E-BDDD-702117ED18C2}" dt="2024-04-25T18:42:11.267" v="0"/>
          <ac:picMkLst>
            <pc:docMk/>
            <pc:sldMk cId="1605653757" sldId="256"/>
            <ac:picMk id="10" creationId="{6A097B16-05EF-8912-1481-FA7B01C8419B}"/>
          </ac:picMkLst>
        </pc:picChg>
      </pc:sldChg>
      <pc:sldChg chg="del">
        <pc:chgData name="Hsu, Sophie" userId="80e08c17-8362-4706-b704-6d2904ef34ab" providerId="ADAL" clId="{639FA7E0-8908-D94E-BDDD-702117ED18C2}" dt="2024-04-25T18:43:01.341" v="8" actId="2696"/>
        <pc:sldMkLst>
          <pc:docMk/>
          <pc:sldMk cId="2132284926" sldId="257"/>
        </pc:sldMkLst>
      </pc:sldChg>
      <pc:sldChg chg="del">
        <pc:chgData name="Hsu, Sophie" userId="80e08c17-8362-4706-b704-6d2904ef34ab" providerId="ADAL" clId="{639FA7E0-8908-D94E-BDDD-702117ED18C2}" dt="2024-04-25T18:43:02.105" v="9" actId="2696"/>
        <pc:sldMkLst>
          <pc:docMk/>
          <pc:sldMk cId="509866234" sldId="258"/>
        </pc:sldMkLst>
      </pc:sldChg>
      <pc:sldChg chg="del">
        <pc:chgData name="Hsu, Sophie" userId="80e08c17-8362-4706-b704-6d2904ef34ab" providerId="ADAL" clId="{639FA7E0-8908-D94E-BDDD-702117ED18C2}" dt="2024-04-25T18:43:04.689" v="12" actId="2696"/>
        <pc:sldMkLst>
          <pc:docMk/>
          <pc:sldMk cId="3281177003" sldId="259"/>
        </pc:sldMkLst>
      </pc:sldChg>
      <pc:sldChg chg="del">
        <pc:chgData name="Hsu, Sophie" userId="80e08c17-8362-4706-b704-6d2904ef34ab" providerId="ADAL" clId="{639FA7E0-8908-D94E-BDDD-702117ED18C2}" dt="2024-04-25T18:43:05.373" v="13" actId="2696"/>
        <pc:sldMkLst>
          <pc:docMk/>
          <pc:sldMk cId="2012095486" sldId="261"/>
        </pc:sldMkLst>
      </pc:sldChg>
      <pc:sldChg chg="del">
        <pc:chgData name="Hsu, Sophie" userId="80e08c17-8362-4706-b704-6d2904ef34ab" providerId="ADAL" clId="{639FA7E0-8908-D94E-BDDD-702117ED18C2}" dt="2024-04-25T18:43:11.031" v="22" actId="2696"/>
        <pc:sldMkLst>
          <pc:docMk/>
          <pc:sldMk cId="3197935917" sldId="262"/>
        </pc:sldMkLst>
      </pc:sldChg>
      <pc:sldChg chg="del">
        <pc:chgData name="Hsu, Sophie" userId="80e08c17-8362-4706-b704-6d2904ef34ab" providerId="ADAL" clId="{639FA7E0-8908-D94E-BDDD-702117ED18C2}" dt="2024-04-25T18:42:57.505" v="6" actId="2696"/>
        <pc:sldMkLst>
          <pc:docMk/>
          <pc:sldMk cId="2225949597" sldId="263"/>
        </pc:sldMkLst>
      </pc:sldChg>
      <pc:sldChg chg="del">
        <pc:chgData name="Hsu, Sophie" userId="80e08c17-8362-4706-b704-6d2904ef34ab" providerId="ADAL" clId="{639FA7E0-8908-D94E-BDDD-702117ED18C2}" dt="2024-04-25T18:43:02.967" v="10" actId="2696"/>
        <pc:sldMkLst>
          <pc:docMk/>
          <pc:sldMk cId="969631909" sldId="264"/>
        </pc:sldMkLst>
      </pc:sldChg>
      <pc:sldChg chg="del">
        <pc:chgData name="Hsu, Sophie" userId="80e08c17-8362-4706-b704-6d2904ef34ab" providerId="ADAL" clId="{639FA7E0-8908-D94E-BDDD-702117ED18C2}" dt="2024-04-25T18:43:10.268" v="21" actId="2696"/>
        <pc:sldMkLst>
          <pc:docMk/>
          <pc:sldMk cId="1101412438" sldId="265"/>
        </pc:sldMkLst>
      </pc:sldChg>
      <pc:sldChg chg="del">
        <pc:chgData name="Hsu, Sophie" userId="80e08c17-8362-4706-b704-6d2904ef34ab" providerId="ADAL" clId="{639FA7E0-8908-D94E-BDDD-702117ED18C2}" dt="2024-04-25T18:43:08.465" v="18" actId="2696"/>
        <pc:sldMkLst>
          <pc:docMk/>
          <pc:sldMk cId="1244034633" sldId="266"/>
        </pc:sldMkLst>
      </pc:sldChg>
      <pc:sldChg chg="del">
        <pc:chgData name="Hsu, Sophie" userId="80e08c17-8362-4706-b704-6d2904ef34ab" providerId="ADAL" clId="{639FA7E0-8908-D94E-BDDD-702117ED18C2}" dt="2024-04-25T18:43:03.706" v="11" actId="2696"/>
        <pc:sldMkLst>
          <pc:docMk/>
          <pc:sldMk cId="20985257" sldId="267"/>
        </pc:sldMkLst>
      </pc:sldChg>
      <pc:sldChg chg="del">
        <pc:chgData name="Hsu, Sophie" userId="80e08c17-8362-4706-b704-6d2904ef34ab" providerId="ADAL" clId="{639FA7E0-8908-D94E-BDDD-702117ED18C2}" dt="2024-04-25T18:43:09.116" v="19" actId="2696"/>
        <pc:sldMkLst>
          <pc:docMk/>
          <pc:sldMk cId="3762852652" sldId="268"/>
        </pc:sldMkLst>
      </pc:sldChg>
      <pc:sldChg chg="del">
        <pc:chgData name="Hsu, Sophie" userId="80e08c17-8362-4706-b704-6d2904ef34ab" providerId="ADAL" clId="{639FA7E0-8908-D94E-BDDD-702117ED18C2}" dt="2024-04-25T18:43:06.040" v="14" actId="2696"/>
        <pc:sldMkLst>
          <pc:docMk/>
          <pc:sldMk cId="3602078086" sldId="269"/>
        </pc:sldMkLst>
      </pc:sldChg>
      <pc:sldChg chg="del">
        <pc:chgData name="Hsu, Sophie" userId="80e08c17-8362-4706-b704-6d2904ef34ab" providerId="ADAL" clId="{639FA7E0-8908-D94E-BDDD-702117ED18C2}" dt="2024-04-25T18:43:06.634" v="15" actId="2696"/>
        <pc:sldMkLst>
          <pc:docMk/>
          <pc:sldMk cId="3047520368" sldId="270"/>
        </pc:sldMkLst>
      </pc:sldChg>
      <pc:sldChg chg="del">
        <pc:chgData name="Hsu, Sophie" userId="80e08c17-8362-4706-b704-6d2904ef34ab" providerId="ADAL" clId="{639FA7E0-8908-D94E-BDDD-702117ED18C2}" dt="2024-04-25T18:43:07.228" v="16" actId="2696"/>
        <pc:sldMkLst>
          <pc:docMk/>
          <pc:sldMk cId="2016247570" sldId="271"/>
        </pc:sldMkLst>
      </pc:sldChg>
      <pc:sldChg chg="del">
        <pc:chgData name="Hsu, Sophie" userId="80e08c17-8362-4706-b704-6d2904ef34ab" providerId="ADAL" clId="{639FA7E0-8908-D94E-BDDD-702117ED18C2}" dt="2024-04-25T18:43:07.807" v="17" actId="2696"/>
        <pc:sldMkLst>
          <pc:docMk/>
          <pc:sldMk cId="653828285" sldId="272"/>
        </pc:sldMkLst>
      </pc:sldChg>
      <pc:sldChg chg="del">
        <pc:chgData name="Hsu, Sophie" userId="80e08c17-8362-4706-b704-6d2904ef34ab" providerId="ADAL" clId="{639FA7E0-8908-D94E-BDDD-702117ED18C2}" dt="2024-04-25T18:43:09.681" v="20" actId="2696"/>
        <pc:sldMkLst>
          <pc:docMk/>
          <pc:sldMk cId="1070468707" sldId="273"/>
        </pc:sldMkLst>
      </pc:sldChg>
      <pc:sldChg chg="del">
        <pc:chgData name="Hsu, Sophie" userId="80e08c17-8362-4706-b704-6d2904ef34ab" providerId="ADAL" clId="{639FA7E0-8908-D94E-BDDD-702117ED18C2}" dt="2024-04-25T18:42:55.456" v="5" actId="2696"/>
        <pc:sldMkLst>
          <pc:docMk/>
          <pc:sldMk cId="964198053" sldId="274"/>
        </pc:sldMkLst>
      </pc:sldChg>
      <pc:sldChg chg="modSp add setBg">
        <pc:chgData name="Hsu, Sophie" userId="80e08c17-8362-4706-b704-6d2904ef34ab" providerId="ADAL" clId="{639FA7E0-8908-D94E-BDDD-702117ED18C2}" dt="2024-04-25T18:57:38.304" v="33" actId="20577"/>
        <pc:sldMkLst>
          <pc:docMk/>
          <pc:sldMk cId="2592000727" sldId="275"/>
        </pc:sldMkLst>
        <pc:spChg chg="mod">
          <ac:chgData name="Hsu, Sophie" userId="80e08c17-8362-4706-b704-6d2904ef34ab" providerId="ADAL" clId="{639FA7E0-8908-D94E-BDDD-702117ED18C2}" dt="2024-04-25T18:57:26.624" v="32" actId="113"/>
          <ac:spMkLst>
            <pc:docMk/>
            <pc:sldMk cId="2592000727" sldId="275"/>
            <ac:spMk id="2" creationId="{B239EE45-900E-8660-6E6A-2AD817C7A9CE}"/>
          </ac:spMkLst>
        </pc:spChg>
        <pc:spChg chg="mod">
          <ac:chgData name="Hsu, Sophie" userId="80e08c17-8362-4706-b704-6d2904ef34ab" providerId="ADAL" clId="{639FA7E0-8908-D94E-BDDD-702117ED18C2}" dt="2024-04-25T18:57:38.304" v="33" actId="20577"/>
          <ac:spMkLst>
            <pc:docMk/>
            <pc:sldMk cId="2592000727" sldId="275"/>
            <ac:spMk id="3" creationId="{73DDC4B7-3378-AC9A-2B69-AE8CEBAFC6E6}"/>
          </ac:spMkLst>
        </pc:spChg>
        <pc:spChg chg="mod">
          <ac:chgData name="Hsu, Sophie" userId="80e08c17-8362-4706-b704-6d2904ef34ab" providerId="ADAL" clId="{639FA7E0-8908-D94E-BDDD-702117ED18C2}" dt="2024-04-25T18:57:08.356" v="29" actId="207"/>
          <ac:spMkLst>
            <pc:docMk/>
            <pc:sldMk cId="2592000727" sldId="275"/>
            <ac:spMk id="4" creationId="{37AD7F87-B7EA-71F7-E623-15F2688ABFE3}"/>
          </ac:spMkLst>
        </pc:spChg>
      </pc:sldChg>
      <pc:sldChg chg="add setBg">
        <pc:chgData name="Hsu, Sophie" userId="80e08c17-8362-4706-b704-6d2904ef34ab" providerId="ADAL" clId="{639FA7E0-8908-D94E-BDDD-702117ED18C2}" dt="2024-04-25T18:42:43.683" v="4"/>
        <pc:sldMkLst>
          <pc:docMk/>
          <pc:sldMk cId="937105301" sldId="276"/>
        </pc:sldMkLst>
      </pc:sldChg>
      <pc:sldChg chg="add">
        <pc:chgData name="Hsu, Sophie" userId="80e08c17-8362-4706-b704-6d2904ef34ab" providerId="ADAL" clId="{639FA7E0-8908-D94E-BDDD-702117ED18C2}" dt="2024-04-25T18:42:43.683" v="4"/>
        <pc:sldMkLst>
          <pc:docMk/>
          <pc:sldMk cId="1788416161" sldId="277"/>
        </pc:sldMkLst>
      </pc:sldChg>
      <pc:sldChg chg="add setBg">
        <pc:chgData name="Hsu, Sophie" userId="80e08c17-8362-4706-b704-6d2904ef34ab" providerId="ADAL" clId="{639FA7E0-8908-D94E-BDDD-702117ED18C2}" dt="2024-04-25T18:42:43.683" v="4"/>
        <pc:sldMkLst>
          <pc:docMk/>
          <pc:sldMk cId="2976955994" sldId="278"/>
        </pc:sldMkLst>
      </pc:sldChg>
      <pc:sldChg chg="delSp add setBg delDesignElem">
        <pc:chgData name="Hsu, Sophie" userId="80e08c17-8362-4706-b704-6d2904ef34ab" providerId="ADAL" clId="{639FA7E0-8908-D94E-BDDD-702117ED18C2}" dt="2024-04-25T18:42:43.683" v="4"/>
        <pc:sldMkLst>
          <pc:docMk/>
          <pc:sldMk cId="1543017481" sldId="279"/>
        </pc:sldMkLst>
        <pc:spChg chg="del">
          <ac:chgData name="Hsu, Sophie" userId="80e08c17-8362-4706-b704-6d2904ef34ab" providerId="ADAL" clId="{639FA7E0-8908-D94E-BDDD-702117ED18C2}" dt="2024-04-25T18:42:43.683" v="4"/>
          <ac:spMkLst>
            <pc:docMk/>
            <pc:sldMk cId="1543017481" sldId="279"/>
            <ac:spMk id="18" creationId="{CD94F7C0-1344-4B3C-AFCB-E7F006BB5348}"/>
          </ac:spMkLst>
        </pc:spChg>
        <pc:picChg chg="del">
          <ac:chgData name="Hsu, Sophie" userId="80e08c17-8362-4706-b704-6d2904ef34ab" providerId="ADAL" clId="{639FA7E0-8908-D94E-BDDD-702117ED18C2}" dt="2024-04-25T18:42:43.683" v="4"/>
          <ac:picMkLst>
            <pc:docMk/>
            <pc:sldMk cId="1543017481" sldId="279"/>
            <ac:picMk id="20" creationId="{4EC584A2-4215-4DB8-AE1F-E3768D77E8DE}"/>
          </ac:picMkLst>
        </pc:picChg>
      </pc:sldChg>
      <pc:sldChg chg="add">
        <pc:chgData name="Hsu, Sophie" userId="80e08c17-8362-4706-b704-6d2904ef34ab" providerId="ADAL" clId="{639FA7E0-8908-D94E-BDDD-702117ED18C2}" dt="2024-04-25T18:42:43.683" v="4"/>
        <pc:sldMkLst>
          <pc:docMk/>
          <pc:sldMk cId="2410880138" sldId="280"/>
        </pc:sldMkLst>
      </pc:sldChg>
      <pc:sldChg chg="add">
        <pc:chgData name="Hsu, Sophie" userId="80e08c17-8362-4706-b704-6d2904ef34ab" providerId="ADAL" clId="{639FA7E0-8908-D94E-BDDD-702117ED18C2}" dt="2024-04-25T18:42:43.683" v="4"/>
        <pc:sldMkLst>
          <pc:docMk/>
          <pc:sldMk cId="3461589582" sldId="281"/>
        </pc:sldMkLst>
      </pc:sldChg>
      <pc:sldChg chg="addSp delSp modSp add mod setBg addAnim delAnim delDesignElem">
        <pc:chgData name="Hsu, Sophie" userId="80e08c17-8362-4706-b704-6d2904ef34ab" providerId="ADAL" clId="{639FA7E0-8908-D94E-BDDD-702117ED18C2}" dt="2024-04-25T18:59:11.527" v="54" actId="26606"/>
        <pc:sldMkLst>
          <pc:docMk/>
          <pc:sldMk cId="500907743" sldId="282"/>
        </pc:sldMkLst>
        <pc:spChg chg="mod">
          <ac:chgData name="Hsu, Sophie" userId="80e08c17-8362-4706-b704-6d2904ef34ab" providerId="ADAL" clId="{639FA7E0-8908-D94E-BDDD-702117ED18C2}" dt="2024-04-25T18:59:11.527" v="54" actId="26606"/>
          <ac:spMkLst>
            <pc:docMk/>
            <pc:sldMk cId="500907743" sldId="282"/>
            <ac:spMk id="2" creationId="{2B302959-7F62-0ECC-DC68-AADB9AD220F7}"/>
          </ac:spMkLst>
        </pc:spChg>
        <pc:spChg chg="mod">
          <ac:chgData name="Hsu, Sophie" userId="80e08c17-8362-4706-b704-6d2904ef34ab" providerId="ADAL" clId="{639FA7E0-8908-D94E-BDDD-702117ED18C2}" dt="2024-04-25T18:59:11.527" v="54" actId="26606"/>
          <ac:spMkLst>
            <pc:docMk/>
            <pc:sldMk cId="500907743" sldId="282"/>
            <ac:spMk id="13" creationId="{A04F6508-5EEA-4771-BF1F-DB500D478A73}"/>
          </ac:spMkLst>
        </pc:spChg>
        <pc:spChg chg="add del">
          <ac:chgData name="Hsu, Sophie" userId="80e08c17-8362-4706-b704-6d2904ef34ab" providerId="ADAL" clId="{639FA7E0-8908-D94E-BDDD-702117ED18C2}" dt="2024-04-25T18:58:43.696" v="35" actId="26606"/>
          <ac:spMkLst>
            <pc:docMk/>
            <pc:sldMk cId="500907743" sldId="282"/>
            <ac:spMk id="22" creationId="{A6621E27-B4D3-4EEA-8F4D-BB759FD2479C}"/>
          </ac:spMkLst>
        </pc:spChg>
        <pc:spChg chg="add del">
          <ac:chgData name="Hsu, Sophie" userId="80e08c17-8362-4706-b704-6d2904ef34ab" providerId="ADAL" clId="{639FA7E0-8908-D94E-BDDD-702117ED18C2}" dt="2024-04-25T18:58:43.696" v="35" actId="26606"/>
          <ac:spMkLst>
            <pc:docMk/>
            <pc:sldMk cId="500907743" sldId="282"/>
            <ac:spMk id="24" creationId="{9DCD9119-A5D2-4D09-BCB2-70ABD368DB30}"/>
          </ac:spMkLst>
        </pc:spChg>
        <pc:spChg chg="del">
          <ac:chgData name="Hsu, Sophie" userId="80e08c17-8362-4706-b704-6d2904ef34ab" providerId="ADAL" clId="{639FA7E0-8908-D94E-BDDD-702117ED18C2}" dt="2024-04-25T18:42:43.683" v="4"/>
          <ac:spMkLst>
            <pc:docMk/>
            <pc:sldMk cId="500907743" sldId="282"/>
            <ac:spMk id="25" creationId="{CD94F7C0-1344-4B3C-AFCB-E7F006BB5348}"/>
          </ac:spMkLst>
        </pc:spChg>
        <pc:spChg chg="add del">
          <ac:chgData name="Hsu, Sophie" userId="80e08c17-8362-4706-b704-6d2904ef34ab" providerId="ADAL" clId="{639FA7E0-8908-D94E-BDDD-702117ED18C2}" dt="2024-04-25T18:58:44.867" v="38" actId="26606"/>
          <ac:spMkLst>
            <pc:docMk/>
            <pc:sldMk cId="500907743" sldId="282"/>
            <ac:spMk id="26" creationId="{8D25211A-4CA0-4B53-82BB-1EE7C7F3C725}"/>
          </ac:spMkLst>
        </pc:spChg>
        <pc:spChg chg="add del">
          <ac:chgData name="Hsu, Sophie" userId="80e08c17-8362-4706-b704-6d2904ef34ab" providerId="ADAL" clId="{639FA7E0-8908-D94E-BDDD-702117ED18C2}" dt="2024-04-25T18:58:50.936" v="40" actId="26606"/>
          <ac:spMkLst>
            <pc:docMk/>
            <pc:sldMk cId="500907743" sldId="282"/>
            <ac:spMk id="30" creationId="{A6621E27-B4D3-4EEA-8F4D-BB759FD2479C}"/>
          </ac:spMkLst>
        </pc:spChg>
        <pc:spChg chg="add del">
          <ac:chgData name="Hsu, Sophie" userId="80e08c17-8362-4706-b704-6d2904ef34ab" providerId="ADAL" clId="{639FA7E0-8908-D94E-BDDD-702117ED18C2}" dt="2024-04-25T18:58:50.936" v="40" actId="26606"/>
          <ac:spMkLst>
            <pc:docMk/>
            <pc:sldMk cId="500907743" sldId="282"/>
            <ac:spMk id="31" creationId="{9DCD9119-A5D2-4D09-BCB2-70ABD368DB30}"/>
          </ac:spMkLst>
        </pc:spChg>
        <pc:spChg chg="add del">
          <ac:chgData name="Hsu, Sophie" userId="80e08c17-8362-4706-b704-6d2904ef34ab" providerId="ADAL" clId="{639FA7E0-8908-D94E-BDDD-702117ED18C2}" dt="2024-04-25T18:59:01.803" v="42" actId="26606"/>
          <ac:spMkLst>
            <pc:docMk/>
            <pc:sldMk cId="500907743" sldId="282"/>
            <ac:spMk id="35" creationId="{BD7C2DEF-63C5-495B-BBE5-720E5D12B4D2}"/>
          </ac:spMkLst>
        </pc:spChg>
        <pc:spChg chg="add del">
          <ac:chgData name="Hsu, Sophie" userId="80e08c17-8362-4706-b704-6d2904ef34ab" providerId="ADAL" clId="{639FA7E0-8908-D94E-BDDD-702117ED18C2}" dt="2024-04-25T18:59:06.236" v="45" actId="26606"/>
          <ac:spMkLst>
            <pc:docMk/>
            <pc:sldMk cId="500907743" sldId="282"/>
            <ac:spMk id="38" creationId="{B8E41B83-C09C-4859-AB94-511A2C0BBE89}"/>
          </ac:spMkLst>
        </pc:spChg>
        <pc:spChg chg="add del">
          <ac:chgData name="Hsu, Sophie" userId="80e08c17-8362-4706-b704-6d2904ef34ab" providerId="ADAL" clId="{639FA7E0-8908-D94E-BDDD-702117ED18C2}" dt="2024-04-25T18:59:08.702" v="47" actId="26606"/>
          <ac:spMkLst>
            <pc:docMk/>
            <pc:sldMk cId="500907743" sldId="282"/>
            <ac:spMk id="43" creationId="{BD7C2DEF-63C5-495B-BBE5-720E5D12B4D2}"/>
          </ac:spMkLst>
        </pc:spChg>
        <pc:spChg chg="add del">
          <ac:chgData name="Hsu, Sophie" userId="80e08c17-8362-4706-b704-6d2904ef34ab" providerId="ADAL" clId="{639FA7E0-8908-D94E-BDDD-702117ED18C2}" dt="2024-04-25T18:59:10.200" v="50" actId="26606"/>
          <ac:spMkLst>
            <pc:docMk/>
            <pc:sldMk cId="500907743" sldId="282"/>
            <ac:spMk id="46" creationId="{B8E41B83-C09C-4859-AB94-511A2C0BBE89}"/>
          </ac:spMkLst>
        </pc:spChg>
        <pc:spChg chg="add del">
          <ac:chgData name="Hsu, Sophie" userId="80e08c17-8362-4706-b704-6d2904ef34ab" providerId="ADAL" clId="{639FA7E0-8908-D94E-BDDD-702117ED18C2}" dt="2024-04-25T18:59:11.470" v="53" actId="26606"/>
          <ac:spMkLst>
            <pc:docMk/>
            <pc:sldMk cId="500907743" sldId="282"/>
            <ac:spMk id="49" creationId="{8D25211A-4CA0-4B53-82BB-1EE7C7F3C725}"/>
          </ac:spMkLst>
        </pc:spChg>
        <pc:spChg chg="add">
          <ac:chgData name="Hsu, Sophie" userId="80e08c17-8362-4706-b704-6d2904ef34ab" providerId="ADAL" clId="{639FA7E0-8908-D94E-BDDD-702117ED18C2}" dt="2024-04-25T18:59:11.527" v="54" actId="26606"/>
          <ac:spMkLst>
            <pc:docMk/>
            <pc:sldMk cId="500907743" sldId="282"/>
            <ac:spMk id="53" creationId="{A6621E27-B4D3-4EEA-8F4D-BB759FD2479C}"/>
          </ac:spMkLst>
        </pc:spChg>
        <pc:spChg chg="add">
          <ac:chgData name="Hsu, Sophie" userId="80e08c17-8362-4706-b704-6d2904ef34ab" providerId="ADAL" clId="{639FA7E0-8908-D94E-BDDD-702117ED18C2}" dt="2024-04-25T18:59:11.527" v="54" actId="26606"/>
          <ac:spMkLst>
            <pc:docMk/>
            <pc:sldMk cId="500907743" sldId="282"/>
            <ac:spMk id="54" creationId="{9DCD9119-A5D2-4D09-BCB2-70ABD368DB30}"/>
          </ac:spMkLst>
        </pc:spChg>
        <pc:picChg chg="mod">
          <ac:chgData name="Hsu, Sophie" userId="80e08c17-8362-4706-b704-6d2904ef34ab" providerId="ADAL" clId="{639FA7E0-8908-D94E-BDDD-702117ED18C2}" dt="2024-04-25T18:59:11.527" v="54" actId="26606"/>
          <ac:picMkLst>
            <pc:docMk/>
            <pc:sldMk cId="500907743" sldId="282"/>
            <ac:picMk id="8" creationId="{1B67239F-8C4E-FFB2-6643-3176281285E0}"/>
          </ac:picMkLst>
        </pc:picChg>
        <pc:picChg chg="add del">
          <ac:chgData name="Hsu, Sophie" userId="80e08c17-8362-4706-b704-6d2904ef34ab" providerId="ADAL" clId="{639FA7E0-8908-D94E-BDDD-702117ED18C2}" dt="2024-04-25T18:58:43.696" v="35" actId="26606"/>
          <ac:picMkLst>
            <pc:docMk/>
            <pc:sldMk cId="500907743" sldId="282"/>
            <ac:picMk id="18" creationId="{BDFADFB3-3D44-49A8-AE3B-A87C61607F7E}"/>
          </ac:picMkLst>
        </pc:picChg>
        <pc:picChg chg="add del">
          <ac:chgData name="Hsu, Sophie" userId="80e08c17-8362-4706-b704-6d2904ef34ab" providerId="ADAL" clId="{639FA7E0-8908-D94E-BDDD-702117ED18C2}" dt="2024-04-25T18:58:43.696" v="35" actId="26606"/>
          <ac:picMkLst>
            <pc:docMk/>
            <pc:sldMk cId="500907743" sldId="282"/>
            <ac:picMk id="20" creationId="{BB912AE0-CAD9-4F8F-A2A2-BDF07D4EDD22}"/>
          </ac:picMkLst>
        </pc:picChg>
        <pc:picChg chg="del">
          <ac:chgData name="Hsu, Sophie" userId="80e08c17-8362-4706-b704-6d2904ef34ab" providerId="ADAL" clId="{639FA7E0-8908-D94E-BDDD-702117ED18C2}" dt="2024-04-25T18:42:43.683" v="4"/>
          <ac:picMkLst>
            <pc:docMk/>
            <pc:sldMk cId="500907743" sldId="282"/>
            <ac:picMk id="27" creationId="{4EC584A2-4215-4DB8-AE1F-E3768D77E8DE}"/>
          </ac:picMkLst>
        </pc:picChg>
        <pc:picChg chg="add del">
          <ac:chgData name="Hsu, Sophie" userId="80e08c17-8362-4706-b704-6d2904ef34ab" providerId="ADAL" clId="{639FA7E0-8908-D94E-BDDD-702117ED18C2}" dt="2024-04-25T18:58:50.936" v="40" actId="26606"/>
          <ac:picMkLst>
            <pc:docMk/>
            <pc:sldMk cId="500907743" sldId="282"/>
            <ac:picMk id="28" creationId="{BDFADFB3-3D44-49A8-AE3B-A87C61607F7E}"/>
          </ac:picMkLst>
        </pc:picChg>
        <pc:picChg chg="add del">
          <ac:chgData name="Hsu, Sophie" userId="80e08c17-8362-4706-b704-6d2904ef34ab" providerId="ADAL" clId="{639FA7E0-8908-D94E-BDDD-702117ED18C2}" dt="2024-04-25T18:58:50.936" v="40" actId="26606"/>
          <ac:picMkLst>
            <pc:docMk/>
            <pc:sldMk cId="500907743" sldId="282"/>
            <ac:picMk id="29" creationId="{BB912AE0-CAD9-4F8F-A2A2-BDF07D4EDD22}"/>
          </ac:picMkLst>
        </pc:picChg>
        <pc:picChg chg="add del">
          <ac:chgData name="Hsu, Sophie" userId="80e08c17-8362-4706-b704-6d2904ef34ab" providerId="ADAL" clId="{639FA7E0-8908-D94E-BDDD-702117ED18C2}" dt="2024-04-25T18:59:01.803" v="42" actId="26606"/>
          <ac:picMkLst>
            <pc:docMk/>
            <pc:sldMk cId="500907743" sldId="282"/>
            <ac:picMk id="33" creationId="{BDFADFB3-3D44-49A8-AE3B-A87C61607F7E}"/>
          </ac:picMkLst>
        </pc:picChg>
        <pc:picChg chg="add del">
          <ac:chgData name="Hsu, Sophie" userId="80e08c17-8362-4706-b704-6d2904ef34ab" providerId="ADAL" clId="{639FA7E0-8908-D94E-BDDD-702117ED18C2}" dt="2024-04-25T18:59:01.803" v="42" actId="26606"/>
          <ac:picMkLst>
            <pc:docMk/>
            <pc:sldMk cId="500907743" sldId="282"/>
            <ac:picMk id="34" creationId="{BB912AE0-CAD9-4F8F-A2A2-BDF07D4EDD22}"/>
          </ac:picMkLst>
        </pc:picChg>
        <pc:picChg chg="add del">
          <ac:chgData name="Hsu, Sophie" userId="80e08c17-8362-4706-b704-6d2904ef34ab" providerId="ADAL" clId="{639FA7E0-8908-D94E-BDDD-702117ED18C2}" dt="2024-04-25T18:59:01.803" v="42" actId="26606"/>
          <ac:picMkLst>
            <pc:docMk/>
            <pc:sldMk cId="500907743" sldId="282"/>
            <ac:picMk id="36" creationId="{FE21E403-0B61-4473-BE57-AB0F16379674}"/>
          </ac:picMkLst>
        </pc:picChg>
        <pc:picChg chg="add del">
          <ac:chgData name="Hsu, Sophie" userId="80e08c17-8362-4706-b704-6d2904ef34ab" providerId="ADAL" clId="{639FA7E0-8908-D94E-BDDD-702117ED18C2}" dt="2024-04-25T18:59:06.236" v="45" actId="26606"/>
          <ac:picMkLst>
            <pc:docMk/>
            <pc:sldMk cId="500907743" sldId="282"/>
            <ac:picMk id="39" creationId="{39E05C4E-6F76-43EC-9537-2BA7871BBE07}"/>
          </ac:picMkLst>
        </pc:picChg>
        <pc:picChg chg="add del">
          <ac:chgData name="Hsu, Sophie" userId="80e08c17-8362-4706-b704-6d2904ef34ab" providerId="ADAL" clId="{639FA7E0-8908-D94E-BDDD-702117ED18C2}" dt="2024-04-25T18:59:08.702" v="47" actId="26606"/>
          <ac:picMkLst>
            <pc:docMk/>
            <pc:sldMk cId="500907743" sldId="282"/>
            <ac:picMk id="41" creationId="{BDFADFB3-3D44-49A8-AE3B-A87C61607F7E}"/>
          </ac:picMkLst>
        </pc:picChg>
        <pc:picChg chg="add del">
          <ac:chgData name="Hsu, Sophie" userId="80e08c17-8362-4706-b704-6d2904ef34ab" providerId="ADAL" clId="{639FA7E0-8908-D94E-BDDD-702117ED18C2}" dt="2024-04-25T18:59:08.702" v="47" actId="26606"/>
          <ac:picMkLst>
            <pc:docMk/>
            <pc:sldMk cId="500907743" sldId="282"/>
            <ac:picMk id="42" creationId="{BB912AE0-CAD9-4F8F-A2A2-BDF07D4EDD22}"/>
          </ac:picMkLst>
        </pc:picChg>
        <pc:picChg chg="add del">
          <ac:chgData name="Hsu, Sophie" userId="80e08c17-8362-4706-b704-6d2904ef34ab" providerId="ADAL" clId="{639FA7E0-8908-D94E-BDDD-702117ED18C2}" dt="2024-04-25T18:59:08.702" v="47" actId="26606"/>
          <ac:picMkLst>
            <pc:docMk/>
            <pc:sldMk cId="500907743" sldId="282"/>
            <ac:picMk id="44" creationId="{FE21E403-0B61-4473-BE57-AB0F16379674}"/>
          </ac:picMkLst>
        </pc:picChg>
        <pc:picChg chg="add del">
          <ac:chgData name="Hsu, Sophie" userId="80e08c17-8362-4706-b704-6d2904ef34ab" providerId="ADAL" clId="{639FA7E0-8908-D94E-BDDD-702117ED18C2}" dt="2024-04-25T18:59:10.200" v="50" actId="26606"/>
          <ac:picMkLst>
            <pc:docMk/>
            <pc:sldMk cId="500907743" sldId="282"/>
            <ac:picMk id="47" creationId="{39E05C4E-6F76-43EC-9537-2BA7871BBE07}"/>
          </ac:picMkLst>
        </pc:picChg>
        <pc:picChg chg="add">
          <ac:chgData name="Hsu, Sophie" userId="80e08c17-8362-4706-b704-6d2904ef34ab" providerId="ADAL" clId="{639FA7E0-8908-D94E-BDDD-702117ED18C2}" dt="2024-04-25T18:59:11.527" v="54" actId="26606"/>
          <ac:picMkLst>
            <pc:docMk/>
            <pc:sldMk cId="500907743" sldId="282"/>
            <ac:picMk id="51" creationId="{BDFADFB3-3D44-49A8-AE3B-A87C61607F7E}"/>
          </ac:picMkLst>
        </pc:picChg>
        <pc:picChg chg="add">
          <ac:chgData name="Hsu, Sophie" userId="80e08c17-8362-4706-b704-6d2904ef34ab" providerId="ADAL" clId="{639FA7E0-8908-D94E-BDDD-702117ED18C2}" dt="2024-04-25T18:59:11.527" v="54" actId="26606"/>
          <ac:picMkLst>
            <pc:docMk/>
            <pc:sldMk cId="500907743" sldId="282"/>
            <ac:picMk id="52" creationId="{BB912AE0-CAD9-4F8F-A2A2-BDF07D4EDD22}"/>
          </ac:picMkLst>
        </pc:picChg>
      </pc:sldChg>
      <pc:sldChg chg="add del">
        <pc:chgData name="Hsu, Sophie" userId="80e08c17-8362-4706-b704-6d2904ef34ab" providerId="ADAL" clId="{639FA7E0-8908-D94E-BDDD-702117ED18C2}" dt="2024-04-25T18:46:52.328" v="23" actId="2696"/>
        <pc:sldMkLst>
          <pc:docMk/>
          <pc:sldMk cId="509207202" sldId="283"/>
        </pc:sldMkLst>
      </pc:sldChg>
      <pc:sldChg chg="add">
        <pc:chgData name="Hsu, Sophie" userId="80e08c17-8362-4706-b704-6d2904ef34ab" providerId="ADAL" clId="{639FA7E0-8908-D94E-BDDD-702117ED18C2}" dt="2024-04-25T18:42:43.683" v="4"/>
        <pc:sldMkLst>
          <pc:docMk/>
          <pc:sldMk cId="1834169896" sldId="284"/>
        </pc:sldMkLst>
      </pc:sldChg>
      <pc:sldChg chg="add">
        <pc:chgData name="Hsu, Sophie" userId="80e08c17-8362-4706-b704-6d2904ef34ab" providerId="ADAL" clId="{639FA7E0-8908-D94E-BDDD-702117ED18C2}" dt="2024-04-25T18:42:43.683" v="4"/>
        <pc:sldMkLst>
          <pc:docMk/>
          <pc:sldMk cId="42307552" sldId="285"/>
        </pc:sldMkLst>
      </pc:sldChg>
      <pc:sldChg chg="add">
        <pc:chgData name="Hsu, Sophie" userId="80e08c17-8362-4706-b704-6d2904ef34ab" providerId="ADAL" clId="{639FA7E0-8908-D94E-BDDD-702117ED18C2}" dt="2024-04-25T18:42:43.683" v="4"/>
        <pc:sldMkLst>
          <pc:docMk/>
          <pc:sldMk cId="2662326150" sldId="286"/>
        </pc:sldMkLst>
      </pc:sldChg>
      <pc:sldChg chg="add">
        <pc:chgData name="Hsu, Sophie" userId="80e08c17-8362-4706-b704-6d2904ef34ab" providerId="ADAL" clId="{639FA7E0-8908-D94E-BDDD-702117ED18C2}" dt="2024-04-25T18:42:43.683" v="4"/>
        <pc:sldMkLst>
          <pc:docMk/>
          <pc:sldMk cId="849276947" sldId="287"/>
        </pc:sldMkLst>
      </pc:sldChg>
      <pc:sldChg chg="add">
        <pc:chgData name="Hsu, Sophie" userId="80e08c17-8362-4706-b704-6d2904ef34ab" providerId="ADAL" clId="{639FA7E0-8908-D94E-BDDD-702117ED18C2}" dt="2024-04-25T18:42:43.683" v="4"/>
        <pc:sldMkLst>
          <pc:docMk/>
          <pc:sldMk cId="1387857867" sldId="288"/>
        </pc:sldMkLst>
      </pc:sldChg>
      <pc:sldChg chg="add">
        <pc:chgData name="Hsu, Sophie" userId="80e08c17-8362-4706-b704-6d2904ef34ab" providerId="ADAL" clId="{639FA7E0-8908-D94E-BDDD-702117ED18C2}" dt="2024-04-25T18:42:43.683" v="4"/>
        <pc:sldMkLst>
          <pc:docMk/>
          <pc:sldMk cId="3983976144" sldId="289"/>
        </pc:sldMkLst>
      </pc:sldChg>
      <pc:sldChg chg="add setBg">
        <pc:chgData name="Hsu, Sophie" userId="80e08c17-8362-4706-b704-6d2904ef34ab" providerId="ADAL" clId="{639FA7E0-8908-D94E-BDDD-702117ED18C2}" dt="2024-04-25T18:42:43.683" v="4"/>
        <pc:sldMkLst>
          <pc:docMk/>
          <pc:sldMk cId="932068814" sldId="290"/>
        </pc:sldMkLst>
      </pc:sldChg>
      <pc:sldChg chg="delSp add setBg delDesignElem">
        <pc:chgData name="Hsu, Sophie" userId="80e08c17-8362-4706-b704-6d2904ef34ab" providerId="ADAL" clId="{639FA7E0-8908-D94E-BDDD-702117ED18C2}" dt="2024-04-25T18:42:43.683" v="4"/>
        <pc:sldMkLst>
          <pc:docMk/>
          <pc:sldMk cId="2880718765" sldId="291"/>
        </pc:sldMkLst>
        <pc:spChg chg="del">
          <ac:chgData name="Hsu, Sophie" userId="80e08c17-8362-4706-b704-6d2904ef34ab" providerId="ADAL" clId="{639FA7E0-8908-D94E-BDDD-702117ED18C2}" dt="2024-04-25T18:42:43.683" v="4"/>
          <ac:spMkLst>
            <pc:docMk/>
            <pc:sldMk cId="2880718765" sldId="291"/>
            <ac:spMk id="13" creationId="{CD94F7C0-1344-4B3C-AFCB-E7F006BB5348}"/>
          </ac:spMkLst>
        </pc:spChg>
        <pc:picChg chg="del">
          <ac:chgData name="Hsu, Sophie" userId="80e08c17-8362-4706-b704-6d2904ef34ab" providerId="ADAL" clId="{639FA7E0-8908-D94E-BDDD-702117ED18C2}" dt="2024-04-25T18:42:43.683" v="4"/>
          <ac:picMkLst>
            <pc:docMk/>
            <pc:sldMk cId="2880718765" sldId="291"/>
            <ac:picMk id="15" creationId="{4EC584A2-4215-4DB8-AE1F-E3768D77E8DE}"/>
          </ac:picMkLst>
        </pc:picChg>
      </pc:sldChg>
      <pc:sldChg chg="modSp add modAnim">
        <pc:chgData name="Hsu, Sophie" userId="80e08c17-8362-4706-b704-6d2904ef34ab" providerId="ADAL" clId="{639FA7E0-8908-D94E-BDDD-702117ED18C2}" dt="2024-04-25T19:14:59.847" v="112"/>
        <pc:sldMkLst>
          <pc:docMk/>
          <pc:sldMk cId="4103950494" sldId="292"/>
        </pc:sldMkLst>
        <pc:graphicFrameChg chg="mod">
          <ac:chgData name="Hsu, Sophie" userId="80e08c17-8362-4706-b704-6d2904ef34ab" providerId="ADAL" clId="{639FA7E0-8908-D94E-BDDD-702117ED18C2}" dt="2024-04-25T19:14:59.847" v="112"/>
          <ac:graphicFrameMkLst>
            <pc:docMk/>
            <pc:sldMk cId="4103950494" sldId="292"/>
            <ac:graphicFrameMk id="5" creationId="{70B5CAA9-D9FC-431A-11F5-9F8751B7C634}"/>
          </ac:graphicFrameMkLst>
        </pc:graphicFrameChg>
      </pc:sldChg>
      <pc:sldChg chg="addSp modSp add mod setBg">
        <pc:chgData name="Hsu, Sophie" userId="80e08c17-8362-4706-b704-6d2904ef34ab" providerId="ADAL" clId="{639FA7E0-8908-D94E-BDDD-702117ED18C2}" dt="2024-04-25T19:00:04.222" v="59" actId="2710"/>
        <pc:sldMkLst>
          <pc:docMk/>
          <pc:sldMk cId="683963993" sldId="293"/>
        </pc:sldMkLst>
        <pc:spChg chg="mod">
          <ac:chgData name="Hsu, Sophie" userId="80e08c17-8362-4706-b704-6d2904ef34ab" providerId="ADAL" clId="{639FA7E0-8908-D94E-BDDD-702117ED18C2}" dt="2024-04-25T18:59:41.695" v="55" actId="26606"/>
          <ac:spMkLst>
            <pc:docMk/>
            <pc:sldMk cId="683963993" sldId="293"/>
            <ac:spMk id="2" creationId="{8F70A94C-2C15-3820-BC93-338190EBA92C}"/>
          </ac:spMkLst>
        </pc:spChg>
        <pc:spChg chg="mod">
          <ac:chgData name="Hsu, Sophie" userId="80e08c17-8362-4706-b704-6d2904ef34ab" providerId="ADAL" clId="{639FA7E0-8908-D94E-BDDD-702117ED18C2}" dt="2024-04-25T19:00:04.222" v="59" actId="2710"/>
          <ac:spMkLst>
            <pc:docMk/>
            <pc:sldMk cId="683963993" sldId="293"/>
            <ac:spMk id="3" creationId="{A34ACBCE-1336-CD8D-63E7-B19714C89A9E}"/>
          </ac:spMkLst>
        </pc:spChg>
        <pc:spChg chg="add">
          <ac:chgData name="Hsu, Sophie" userId="80e08c17-8362-4706-b704-6d2904ef34ab" providerId="ADAL" clId="{639FA7E0-8908-D94E-BDDD-702117ED18C2}" dt="2024-04-25T18:59:41.695" v="55" actId="26606"/>
          <ac:spMkLst>
            <pc:docMk/>
            <pc:sldMk cId="683963993" sldId="293"/>
            <ac:spMk id="9" creationId="{1EA5387D-64D8-4D6C-B109-FF4E81DF609A}"/>
          </ac:spMkLst>
        </pc:spChg>
        <pc:picChg chg="mod">
          <ac:chgData name="Hsu, Sophie" userId="80e08c17-8362-4706-b704-6d2904ef34ab" providerId="ADAL" clId="{639FA7E0-8908-D94E-BDDD-702117ED18C2}" dt="2024-04-25T19:00:00.422" v="57" actId="27614"/>
          <ac:picMkLst>
            <pc:docMk/>
            <pc:sldMk cId="683963993" sldId="293"/>
            <ac:picMk id="4" creationId="{875AA5A9-301C-567F-03DC-5DE33DB258E0}"/>
          </ac:picMkLst>
        </pc:picChg>
      </pc:sldChg>
      <pc:sldChg chg="addSp delSp modSp add mod setBg">
        <pc:chgData name="Hsu, Sophie" userId="80e08c17-8362-4706-b704-6d2904ef34ab" providerId="ADAL" clId="{639FA7E0-8908-D94E-BDDD-702117ED18C2}" dt="2024-04-25T19:00:44.753" v="68" actId="26606"/>
        <pc:sldMkLst>
          <pc:docMk/>
          <pc:sldMk cId="2305238719" sldId="294"/>
        </pc:sldMkLst>
        <pc:spChg chg="mod">
          <ac:chgData name="Hsu, Sophie" userId="80e08c17-8362-4706-b704-6d2904ef34ab" providerId="ADAL" clId="{639FA7E0-8908-D94E-BDDD-702117ED18C2}" dt="2024-04-25T19:00:44.753" v="68" actId="26606"/>
          <ac:spMkLst>
            <pc:docMk/>
            <pc:sldMk cId="2305238719" sldId="294"/>
            <ac:spMk id="2" creationId="{DF11A380-07AD-A3C4-CF4C-258B64D3B3F4}"/>
          </ac:spMkLst>
        </pc:spChg>
        <pc:spChg chg="mod">
          <ac:chgData name="Hsu, Sophie" userId="80e08c17-8362-4706-b704-6d2904ef34ab" providerId="ADAL" clId="{639FA7E0-8908-D94E-BDDD-702117ED18C2}" dt="2024-04-25T19:00:20.897" v="62" actId="26606"/>
          <ac:spMkLst>
            <pc:docMk/>
            <pc:sldMk cId="2305238719" sldId="294"/>
            <ac:spMk id="3" creationId="{E470FF32-06E5-5F36-763B-6C262ECBB23A}"/>
          </ac:spMkLst>
        </pc:spChg>
        <pc:spChg chg="add del">
          <ac:chgData name="Hsu, Sophie" userId="80e08c17-8362-4706-b704-6d2904ef34ab" providerId="ADAL" clId="{639FA7E0-8908-D94E-BDDD-702117ED18C2}" dt="2024-04-25T19:00:20.834" v="61" actId="26606"/>
          <ac:spMkLst>
            <pc:docMk/>
            <pc:sldMk cId="2305238719" sldId="294"/>
            <ac:spMk id="32" creationId="{077D6507-8E8D-40E1-A7B9-63012EF9492F}"/>
          </ac:spMkLst>
        </pc:spChg>
        <pc:picChg chg="mod">
          <ac:chgData name="Hsu, Sophie" userId="80e08c17-8362-4706-b704-6d2904ef34ab" providerId="ADAL" clId="{639FA7E0-8908-D94E-BDDD-702117ED18C2}" dt="2024-04-25T19:00:26.012" v="64" actId="27614"/>
          <ac:picMkLst>
            <pc:docMk/>
            <pc:sldMk cId="2305238719" sldId="294"/>
            <ac:picMk id="23" creationId="{74939C0E-210F-9EED-ECBD-50F218BC1BD3}"/>
          </ac:picMkLst>
        </pc:picChg>
        <pc:picChg chg="add del">
          <ac:chgData name="Hsu, Sophie" userId="80e08c17-8362-4706-b704-6d2904ef34ab" providerId="ADAL" clId="{639FA7E0-8908-D94E-BDDD-702117ED18C2}" dt="2024-04-25T19:00:20.834" v="61" actId="26606"/>
          <ac:picMkLst>
            <pc:docMk/>
            <pc:sldMk cId="2305238719" sldId="294"/>
            <ac:picMk id="28" creationId="{CFD580F5-E7BF-4C1D-BEFD-4A4601EBA876}"/>
          </ac:picMkLst>
        </pc:picChg>
        <pc:picChg chg="add del">
          <ac:chgData name="Hsu, Sophie" userId="80e08c17-8362-4706-b704-6d2904ef34ab" providerId="ADAL" clId="{639FA7E0-8908-D94E-BDDD-702117ED18C2}" dt="2024-04-25T19:00:20.834" v="61" actId="26606"/>
          <ac:picMkLst>
            <pc:docMk/>
            <pc:sldMk cId="2305238719" sldId="294"/>
            <ac:picMk id="30" creationId="{F0F06750-78FE-4472-8DA5-14CF3336F811}"/>
          </ac:picMkLst>
        </pc:picChg>
        <pc:picChg chg="add del">
          <ac:chgData name="Hsu, Sophie" userId="80e08c17-8362-4706-b704-6d2904ef34ab" providerId="ADAL" clId="{639FA7E0-8908-D94E-BDDD-702117ED18C2}" dt="2024-04-25T19:00:44.753" v="68" actId="26606"/>
          <ac:picMkLst>
            <pc:docMk/>
            <pc:sldMk cId="2305238719" sldId="294"/>
            <ac:picMk id="34" creationId="{CFD580F5-E7BF-4C1D-BEFD-4A4601EBA876}"/>
          </ac:picMkLst>
        </pc:picChg>
        <pc:picChg chg="add del">
          <ac:chgData name="Hsu, Sophie" userId="80e08c17-8362-4706-b704-6d2904ef34ab" providerId="ADAL" clId="{639FA7E0-8908-D94E-BDDD-702117ED18C2}" dt="2024-04-25T19:00:44.753" v="68" actId="26606"/>
          <ac:picMkLst>
            <pc:docMk/>
            <pc:sldMk cId="2305238719" sldId="294"/>
            <ac:picMk id="35" creationId="{F0F06750-78FE-4472-8DA5-14CF3336F811}"/>
          </ac:picMkLst>
        </pc:picChg>
        <pc:picChg chg="add">
          <ac:chgData name="Hsu, Sophie" userId="80e08c17-8362-4706-b704-6d2904ef34ab" providerId="ADAL" clId="{639FA7E0-8908-D94E-BDDD-702117ED18C2}" dt="2024-04-25T19:00:44.753" v="68" actId="26606"/>
          <ac:picMkLst>
            <pc:docMk/>
            <pc:sldMk cId="2305238719" sldId="294"/>
            <ac:picMk id="40" creationId="{CFD580F5-E7BF-4C1D-BEFD-4A4601EBA876}"/>
          </ac:picMkLst>
        </pc:picChg>
        <pc:picChg chg="add">
          <ac:chgData name="Hsu, Sophie" userId="80e08c17-8362-4706-b704-6d2904ef34ab" providerId="ADAL" clId="{639FA7E0-8908-D94E-BDDD-702117ED18C2}" dt="2024-04-25T19:00:44.753" v="68" actId="26606"/>
          <ac:picMkLst>
            <pc:docMk/>
            <pc:sldMk cId="2305238719" sldId="294"/>
            <ac:picMk id="42" creationId="{F0F06750-78FE-4472-8DA5-14CF3336F811}"/>
          </ac:picMkLst>
        </pc:picChg>
      </pc:sldChg>
      <pc:sldChg chg="addSp delSp modSp new mod">
        <pc:chgData name="Hsu, Sophie" userId="80e08c17-8362-4706-b704-6d2904ef34ab" providerId="ADAL" clId="{639FA7E0-8908-D94E-BDDD-702117ED18C2}" dt="2024-04-25T19:31:32.962" v="491" actId="313"/>
        <pc:sldMkLst>
          <pc:docMk/>
          <pc:sldMk cId="4171258389" sldId="295"/>
        </pc:sldMkLst>
        <pc:spChg chg="mod">
          <ac:chgData name="Hsu, Sophie" userId="80e08c17-8362-4706-b704-6d2904ef34ab" providerId="ADAL" clId="{639FA7E0-8908-D94E-BDDD-702117ED18C2}" dt="2024-04-25T19:31:32.962" v="491" actId="313"/>
          <ac:spMkLst>
            <pc:docMk/>
            <pc:sldMk cId="4171258389" sldId="295"/>
            <ac:spMk id="2" creationId="{289CD5DF-428A-C3BC-B00E-1DFCEF363B82}"/>
          </ac:spMkLst>
        </pc:spChg>
        <pc:spChg chg="del">
          <ac:chgData name="Hsu, Sophie" userId="80e08c17-8362-4706-b704-6d2904ef34ab" providerId="ADAL" clId="{639FA7E0-8908-D94E-BDDD-702117ED18C2}" dt="2024-04-25T19:18:39.677" v="126" actId="1032"/>
          <ac:spMkLst>
            <pc:docMk/>
            <pc:sldMk cId="4171258389" sldId="295"/>
            <ac:spMk id="3" creationId="{E497E79E-3410-9A96-0F3D-7A480967211B}"/>
          </ac:spMkLst>
        </pc:spChg>
        <pc:graphicFrameChg chg="add mod modGraphic">
          <ac:chgData name="Hsu, Sophie" userId="80e08c17-8362-4706-b704-6d2904ef34ab" providerId="ADAL" clId="{639FA7E0-8908-D94E-BDDD-702117ED18C2}" dt="2024-04-25T19:31:21.211" v="490" actId="20577"/>
          <ac:graphicFrameMkLst>
            <pc:docMk/>
            <pc:sldMk cId="4171258389" sldId="295"/>
            <ac:graphicFrameMk id="4" creationId="{EADDB869-5F80-602E-A168-01C44C1468E2}"/>
          </ac:graphicFrameMkLst>
        </pc:graphicFrameChg>
      </pc:sldChg>
    </pc:docChg>
  </pc:docChgLst>
  <pc:docChgLst>
    <pc:chgData name="Pye, Benjamin" userId="S::6268403@johnabbottcollege.net::ea936455-02d8-41bc-8540-863966605b87" providerId="AD" clId="Web-{BB4C2760-418C-43D3-8871-8BEF0B813CA1}"/>
    <pc:docChg chg="addSld delSld">
      <pc:chgData name="Pye, Benjamin" userId="S::6268403@johnabbottcollege.net::ea936455-02d8-41bc-8540-863966605b87" providerId="AD" clId="Web-{BB4C2760-418C-43D3-8871-8BEF0B813CA1}" dt="2024-04-26T04:39:21.435" v="9"/>
      <pc:docMkLst>
        <pc:docMk/>
      </pc:docMkLst>
      <pc:sldChg chg="del">
        <pc:chgData name="Pye, Benjamin" userId="S::6268403@johnabbottcollege.net::ea936455-02d8-41bc-8540-863966605b87" providerId="AD" clId="Web-{BB4C2760-418C-43D3-8871-8BEF0B813CA1}" dt="2024-04-26T04:39:21.435" v="9"/>
        <pc:sldMkLst>
          <pc:docMk/>
          <pc:sldMk cId="2592000727" sldId="275"/>
        </pc:sldMkLst>
      </pc:sldChg>
      <pc:sldChg chg="add">
        <pc:chgData name="Pye, Benjamin" userId="S::6268403@johnabbottcollege.net::ea936455-02d8-41bc-8540-863966605b87" providerId="AD" clId="Web-{BB4C2760-418C-43D3-8871-8BEF0B813CA1}" dt="2024-04-26T04:38:35.825" v="0"/>
        <pc:sldMkLst>
          <pc:docMk/>
          <pc:sldMk cId="445427787" sldId="304"/>
        </pc:sldMkLst>
      </pc:sldChg>
      <pc:sldChg chg="add">
        <pc:chgData name="Pye, Benjamin" userId="S::6268403@johnabbottcollege.net::ea936455-02d8-41bc-8540-863966605b87" providerId="AD" clId="Web-{BB4C2760-418C-43D3-8871-8BEF0B813CA1}" dt="2024-04-26T04:38:35.856" v="1"/>
        <pc:sldMkLst>
          <pc:docMk/>
          <pc:sldMk cId="253037403" sldId="305"/>
        </pc:sldMkLst>
      </pc:sldChg>
      <pc:sldChg chg="add">
        <pc:chgData name="Pye, Benjamin" userId="S::6268403@johnabbottcollege.net::ea936455-02d8-41bc-8540-863966605b87" providerId="AD" clId="Web-{BB4C2760-418C-43D3-8871-8BEF0B813CA1}" dt="2024-04-26T04:38:35.934" v="2"/>
        <pc:sldMkLst>
          <pc:docMk/>
          <pc:sldMk cId="3007355971" sldId="306"/>
        </pc:sldMkLst>
      </pc:sldChg>
      <pc:sldChg chg="add">
        <pc:chgData name="Pye, Benjamin" userId="S::6268403@johnabbottcollege.net::ea936455-02d8-41bc-8540-863966605b87" providerId="AD" clId="Web-{BB4C2760-418C-43D3-8871-8BEF0B813CA1}" dt="2024-04-26T04:38:35.981" v="3"/>
        <pc:sldMkLst>
          <pc:docMk/>
          <pc:sldMk cId="280074415" sldId="307"/>
        </pc:sldMkLst>
      </pc:sldChg>
      <pc:sldChg chg="add">
        <pc:chgData name="Pye, Benjamin" userId="S::6268403@johnabbottcollege.net::ea936455-02d8-41bc-8540-863966605b87" providerId="AD" clId="Web-{BB4C2760-418C-43D3-8871-8BEF0B813CA1}" dt="2024-04-26T04:38:35.997" v="4"/>
        <pc:sldMkLst>
          <pc:docMk/>
          <pc:sldMk cId="169901113" sldId="308"/>
        </pc:sldMkLst>
      </pc:sldChg>
      <pc:sldChg chg="add">
        <pc:chgData name="Pye, Benjamin" userId="S::6268403@johnabbottcollege.net::ea936455-02d8-41bc-8540-863966605b87" providerId="AD" clId="Web-{BB4C2760-418C-43D3-8871-8BEF0B813CA1}" dt="2024-04-26T04:38:35.997" v="5"/>
        <pc:sldMkLst>
          <pc:docMk/>
          <pc:sldMk cId="846644128" sldId="309"/>
        </pc:sldMkLst>
      </pc:sldChg>
      <pc:sldChg chg="add">
        <pc:chgData name="Pye, Benjamin" userId="S::6268403@johnabbottcollege.net::ea936455-02d8-41bc-8540-863966605b87" providerId="AD" clId="Web-{BB4C2760-418C-43D3-8871-8BEF0B813CA1}" dt="2024-04-26T04:38:36.028" v="6"/>
        <pc:sldMkLst>
          <pc:docMk/>
          <pc:sldMk cId="124162562" sldId="310"/>
        </pc:sldMkLst>
      </pc:sldChg>
      <pc:sldChg chg="add">
        <pc:chgData name="Pye, Benjamin" userId="S::6268403@johnabbottcollege.net::ea936455-02d8-41bc-8540-863966605b87" providerId="AD" clId="Web-{BB4C2760-418C-43D3-8871-8BEF0B813CA1}" dt="2024-04-26T04:38:36.059" v="7"/>
        <pc:sldMkLst>
          <pc:docMk/>
          <pc:sldMk cId="1914722804" sldId="311"/>
        </pc:sldMkLst>
      </pc:sldChg>
      <pc:sldChg chg="add">
        <pc:chgData name="Pye, Benjamin" userId="S::6268403@johnabbottcollege.net::ea936455-02d8-41bc-8540-863966605b87" providerId="AD" clId="Web-{BB4C2760-418C-43D3-8871-8BEF0B813CA1}" dt="2024-04-26T04:38:36.075" v="8"/>
        <pc:sldMkLst>
          <pc:docMk/>
          <pc:sldMk cId="2612078039" sldId="312"/>
        </pc:sldMkLst>
      </pc:sldChg>
    </pc:docChg>
  </pc:docChgLst>
  <pc:docChgLst>
    <pc:chgData name="Pye, Benjamin" userId="S::6268403@johnabbottcollege.net::ea936455-02d8-41bc-8540-863966605b87" providerId="AD" clId="Web-{54BE7863-56A5-49F1-B0C9-673BFFB5AFDE}"/>
    <pc:docChg chg="delSld modSld">
      <pc:chgData name="Pye, Benjamin" userId="S::6268403@johnabbottcollege.net::ea936455-02d8-41bc-8540-863966605b87" providerId="AD" clId="Web-{54BE7863-56A5-49F1-B0C9-673BFFB5AFDE}" dt="2024-04-26T04:43:18.071" v="9" actId="20577"/>
      <pc:docMkLst>
        <pc:docMk/>
      </pc:docMkLst>
      <pc:sldChg chg="del">
        <pc:chgData name="Pye, Benjamin" userId="S::6268403@johnabbottcollege.net::ea936455-02d8-41bc-8540-863966605b87" providerId="AD" clId="Web-{54BE7863-56A5-49F1-B0C9-673BFFB5AFDE}" dt="2024-04-26T04:41:44.585" v="7"/>
        <pc:sldMkLst>
          <pc:docMk/>
          <pc:sldMk cId="937105301" sldId="276"/>
        </pc:sldMkLst>
      </pc:sldChg>
      <pc:sldChg chg="del">
        <pc:chgData name="Pye, Benjamin" userId="S::6268403@johnabbottcollege.net::ea936455-02d8-41bc-8540-863966605b87" providerId="AD" clId="Web-{54BE7863-56A5-49F1-B0C9-673BFFB5AFDE}" dt="2024-04-26T04:41:44.585" v="6"/>
        <pc:sldMkLst>
          <pc:docMk/>
          <pc:sldMk cId="1788416161" sldId="277"/>
        </pc:sldMkLst>
      </pc:sldChg>
      <pc:sldChg chg="del">
        <pc:chgData name="Pye, Benjamin" userId="S::6268403@johnabbottcollege.net::ea936455-02d8-41bc-8540-863966605b87" providerId="AD" clId="Web-{54BE7863-56A5-49F1-B0C9-673BFFB5AFDE}" dt="2024-04-26T04:41:44.585" v="5"/>
        <pc:sldMkLst>
          <pc:docMk/>
          <pc:sldMk cId="2976955994" sldId="278"/>
        </pc:sldMkLst>
      </pc:sldChg>
      <pc:sldChg chg="del">
        <pc:chgData name="Pye, Benjamin" userId="S::6268403@johnabbottcollege.net::ea936455-02d8-41bc-8540-863966605b87" providerId="AD" clId="Web-{54BE7863-56A5-49F1-B0C9-673BFFB5AFDE}" dt="2024-04-26T04:41:44.570" v="2"/>
        <pc:sldMkLst>
          <pc:docMk/>
          <pc:sldMk cId="2410880138" sldId="280"/>
        </pc:sldMkLst>
      </pc:sldChg>
      <pc:sldChg chg="del">
        <pc:chgData name="Pye, Benjamin" userId="S::6268403@johnabbottcollege.net::ea936455-02d8-41bc-8540-863966605b87" providerId="AD" clId="Web-{54BE7863-56A5-49F1-B0C9-673BFFB5AFDE}" dt="2024-04-26T04:41:44.570" v="1"/>
        <pc:sldMkLst>
          <pc:docMk/>
          <pc:sldMk cId="3461589582" sldId="281"/>
        </pc:sldMkLst>
      </pc:sldChg>
      <pc:sldChg chg="del">
        <pc:chgData name="Pye, Benjamin" userId="S::6268403@johnabbottcollege.net::ea936455-02d8-41bc-8540-863966605b87" providerId="AD" clId="Web-{54BE7863-56A5-49F1-B0C9-673BFFB5AFDE}" dt="2024-04-26T04:41:44.570" v="4"/>
        <pc:sldMkLst>
          <pc:docMk/>
          <pc:sldMk cId="715953951" sldId="296"/>
        </pc:sldMkLst>
      </pc:sldChg>
      <pc:sldChg chg="del">
        <pc:chgData name="Pye, Benjamin" userId="S::6268403@johnabbottcollege.net::ea936455-02d8-41bc-8540-863966605b87" providerId="AD" clId="Web-{54BE7863-56A5-49F1-B0C9-673BFFB5AFDE}" dt="2024-04-26T04:41:44.570" v="3"/>
        <pc:sldMkLst>
          <pc:docMk/>
          <pc:sldMk cId="2655101119" sldId="297"/>
        </pc:sldMkLst>
      </pc:sldChg>
      <pc:sldChg chg="del">
        <pc:chgData name="Pye, Benjamin" userId="S::6268403@johnabbottcollege.net::ea936455-02d8-41bc-8540-863966605b87" providerId="AD" clId="Web-{54BE7863-56A5-49F1-B0C9-673BFFB5AFDE}" dt="2024-04-26T04:41:44.554" v="0"/>
        <pc:sldMkLst>
          <pc:docMk/>
          <pc:sldMk cId="1704553238" sldId="298"/>
        </pc:sldMkLst>
      </pc:sldChg>
      <pc:sldChg chg="modSp addAnim delAnim">
        <pc:chgData name="Pye, Benjamin" userId="S::6268403@johnabbottcollege.net::ea936455-02d8-41bc-8540-863966605b87" providerId="AD" clId="Web-{54BE7863-56A5-49F1-B0C9-673BFFB5AFDE}" dt="2024-04-26T04:43:18.071" v="9" actId="20577"/>
        <pc:sldMkLst>
          <pc:docMk/>
          <pc:sldMk cId="445427787" sldId="304"/>
        </pc:sldMkLst>
        <pc:spChg chg="mod">
          <ac:chgData name="Pye, Benjamin" userId="S::6268403@johnabbottcollege.net::ea936455-02d8-41bc-8540-863966605b87" providerId="AD" clId="Web-{54BE7863-56A5-49F1-B0C9-673BFFB5AFDE}" dt="2024-04-26T04:43:18.071" v="9" actId="20577"/>
          <ac:spMkLst>
            <pc:docMk/>
            <pc:sldMk cId="445427787" sldId="304"/>
            <ac:spMk id="3" creationId="{73DDC4B7-3378-AC9A-2B69-AE8CEBAFC6E6}"/>
          </ac:spMkLst>
        </pc:spChg>
      </pc:sldChg>
    </pc:docChg>
  </pc:docChgLst>
  <pc:docChgLst>
    <pc:chgData name="Comeau, Nicholas" userId="S::6270037@johnabbottcollege.net::c75d198d-d817-4d13-896e-e1cb5c96f5ff" providerId="AD" clId="Web-{B826A834-8BAE-4708-BA9C-582836424638}"/>
    <pc:docChg chg="addSld delSld modSld">
      <pc:chgData name="Comeau, Nicholas" userId="S::6270037@johnabbottcollege.net::c75d198d-d817-4d13-896e-e1cb5c96f5ff" providerId="AD" clId="Web-{B826A834-8BAE-4708-BA9C-582836424638}" dt="2024-04-26T04:20:59.462" v="162" actId="1076"/>
      <pc:docMkLst>
        <pc:docMk/>
      </pc:docMkLst>
      <pc:sldChg chg="modSp">
        <pc:chgData name="Comeau, Nicholas" userId="S::6270037@johnabbottcollege.net::c75d198d-d817-4d13-896e-e1cb5c96f5ff" providerId="AD" clId="Web-{B826A834-8BAE-4708-BA9C-582836424638}" dt="2024-04-26T02:45:47.262" v="109" actId="20577"/>
        <pc:sldMkLst>
          <pc:docMk/>
          <pc:sldMk cId="1834169896" sldId="284"/>
        </pc:sldMkLst>
        <pc:graphicFrameChg chg="modGraphic">
          <ac:chgData name="Comeau, Nicholas" userId="S::6270037@johnabbottcollege.net::c75d198d-d817-4d13-896e-e1cb5c96f5ff" providerId="AD" clId="Web-{B826A834-8BAE-4708-BA9C-582836424638}" dt="2024-04-26T02:45:47.262" v="109" actId="20577"/>
          <ac:graphicFrameMkLst>
            <pc:docMk/>
            <pc:sldMk cId="1834169896" sldId="284"/>
            <ac:graphicFrameMk id="10" creationId="{4ED2F518-A54E-D7E7-B2A6-A469DBA97651}"/>
          </ac:graphicFrameMkLst>
        </pc:graphicFrameChg>
      </pc:sldChg>
      <pc:sldChg chg="delSp modSp">
        <pc:chgData name="Comeau, Nicholas" userId="S::6270037@johnabbottcollege.net::c75d198d-d817-4d13-896e-e1cb5c96f5ff" providerId="AD" clId="Web-{B826A834-8BAE-4708-BA9C-582836424638}" dt="2024-04-26T02:36:48.288" v="108" actId="20577"/>
        <pc:sldMkLst>
          <pc:docMk/>
          <pc:sldMk cId="2662326150" sldId="286"/>
        </pc:sldMkLst>
        <pc:spChg chg="mod">
          <ac:chgData name="Comeau, Nicholas" userId="S::6270037@johnabbottcollege.net::c75d198d-d817-4d13-896e-e1cb5c96f5ff" providerId="AD" clId="Web-{B826A834-8BAE-4708-BA9C-582836424638}" dt="2024-04-26T02:36:48.288" v="108" actId="20577"/>
          <ac:spMkLst>
            <pc:docMk/>
            <pc:sldMk cId="2662326150" sldId="286"/>
            <ac:spMk id="2" creationId="{21CE6B18-6F22-A27A-3B7A-BB7B386B2B4B}"/>
          </ac:spMkLst>
        </pc:spChg>
        <pc:spChg chg="del mod">
          <ac:chgData name="Comeau, Nicholas" userId="S::6270037@johnabbottcollege.net::c75d198d-d817-4d13-896e-e1cb5c96f5ff" providerId="AD" clId="Web-{B826A834-8BAE-4708-BA9C-582836424638}" dt="2024-04-26T01:25:12.066" v="5"/>
          <ac:spMkLst>
            <pc:docMk/>
            <pc:sldMk cId="2662326150" sldId="286"/>
            <ac:spMk id="9" creationId="{66E25257-C846-9581-E91A-A60CD44CD936}"/>
          </ac:spMkLst>
        </pc:spChg>
        <pc:spChg chg="del">
          <ac:chgData name="Comeau, Nicholas" userId="S::6270037@johnabbottcollege.net::c75d198d-d817-4d13-896e-e1cb5c96f5ff" providerId="AD" clId="Web-{B826A834-8BAE-4708-BA9C-582836424638}" dt="2024-04-26T01:25:00.628" v="0"/>
          <ac:spMkLst>
            <pc:docMk/>
            <pc:sldMk cId="2662326150" sldId="286"/>
            <ac:spMk id="12" creationId="{39A1E4BA-7C9E-4CDE-8BA8-AD6D6C78AE50}"/>
          </ac:spMkLst>
        </pc:spChg>
        <pc:picChg chg="mod">
          <ac:chgData name="Comeau, Nicholas" userId="S::6270037@johnabbottcollege.net::c75d198d-d817-4d13-896e-e1cb5c96f5ff" providerId="AD" clId="Web-{B826A834-8BAE-4708-BA9C-582836424638}" dt="2024-04-26T01:25:35.035" v="12" actId="1076"/>
          <ac:picMkLst>
            <pc:docMk/>
            <pc:sldMk cId="2662326150" sldId="286"/>
            <ac:picMk id="3" creationId="{C28B7DE7-CA22-7661-7EB4-900F32B34815}"/>
          </ac:picMkLst>
        </pc:picChg>
        <pc:picChg chg="mod">
          <ac:chgData name="Comeau, Nicholas" userId="S::6270037@johnabbottcollege.net::c75d198d-d817-4d13-896e-e1cb5c96f5ff" providerId="AD" clId="Web-{B826A834-8BAE-4708-BA9C-582836424638}" dt="2024-04-26T01:25:30.691" v="11" actId="14100"/>
          <ac:picMkLst>
            <pc:docMk/>
            <pc:sldMk cId="2662326150" sldId="286"/>
            <ac:picMk id="5" creationId="{57EF84C8-F8DA-F460-06E4-4D5341227CDC}"/>
          </ac:picMkLst>
        </pc:picChg>
      </pc:sldChg>
      <pc:sldChg chg="addSp delSp modSp">
        <pc:chgData name="Comeau, Nicholas" userId="S::6270037@johnabbottcollege.net::c75d198d-d817-4d13-896e-e1cb5c96f5ff" providerId="AD" clId="Web-{B826A834-8BAE-4708-BA9C-582836424638}" dt="2024-04-26T01:45:46.181" v="64" actId="1076"/>
        <pc:sldMkLst>
          <pc:docMk/>
          <pc:sldMk cId="849276947" sldId="287"/>
        </pc:sldMkLst>
        <pc:spChg chg="del">
          <ac:chgData name="Comeau, Nicholas" userId="S::6270037@johnabbottcollege.net::c75d198d-d817-4d13-896e-e1cb5c96f5ff" providerId="AD" clId="Web-{B826A834-8BAE-4708-BA9C-582836424638}" dt="2024-04-26T01:25:54.926" v="13"/>
          <ac:spMkLst>
            <pc:docMk/>
            <pc:sldMk cId="849276947" sldId="287"/>
            <ac:spMk id="4" creationId="{96F79E8F-FA1B-3F6F-7A37-68462D2F1390}"/>
          </ac:spMkLst>
        </pc:spChg>
        <pc:spChg chg="add mod">
          <ac:chgData name="Comeau, Nicholas" userId="S::6270037@johnabbottcollege.net::c75d198d-d817-4d13-896e-e1cb5c96f5ff" providerId="AD" clId="Web-{B826A834-8BAE-4708-BA9C-582836424638}" dt="2024-04-26T01:45:38.977" v="63" actId="1076"/>
          <ac:spMkLst>
            <pc:docMk/>
            <pc:sldMk cId="849276947" sldId="287"/>
            <ac:spMk id="7" creationId="{BE2015F4-D6D2-CBDD-2B3B-0DF84B9F271D}"/>
          </ac:spMkLst>
        </pc:spChg>
        <pc:spChg chg="add mod">
          <ac:chgData name="Comeau, Nicholas" userId="S::6270037@johnabbottcollege.net::c75d198d-d817-4d13-896e-e1cb5c96f5ff" providerId="AD" clId="Web-{B826A834-8BAE-4708-BA9C-582836424638}" dt="2024-04-26T01:45:46.181" v="64" actId="1076"/>
          <ac:spMkLst>
            <pc:docMk/>
            <pc:sldMk cId="849276947" sldId="287"/>
            <ac:spMk id="8" creationId="{62F38030-926C-FDF7-0C8B-995B7F4AE746}"/>
          </ac:spMkLst>
        </pc:spChg>
        <pc:picChg chg="add mod">
          <ac:chgData name="Comeau, Nicholas" userId="S::6270037@johnabbottcollege.net::c75d198d-d817-4d13-896e-e1cb5c96f5ff" providerId="AD" clId="Web-{B826A834-8BAE-4708-BA9C-582836424638}" dt="2024-04-26T01:44:12.179" v="41" actId="1076"/>
          <ac:picMkLst>
            <pc:docMk/>
            <pc:sldMk cId="849276947" sldId="287"/>
            <ac:picMk id="3" creationId="{97B30C37-28B7-8851-8FB4-34AF1E183109}"/>
          </ac:picMkLst>
        </pc:picChg>
        <pc:picChg chg="add mod">
          <ac:chgData name="Comeau, Nicholas" userId="S::6270037@johnabbottcollege.net::c75d198d-d817-4d13-896e-e1cb5c96f5ff" providerId="AD" clId="Web-{B826A834-8BAE-4708-BA9C-582836424638}" dt="2024-04-26T01:44:21.570" v="43" actId="14100"/>
          <ac:picMkLst>
            <pc:docMk/>
            <pc:sldMk cId="849276947" sldId="287"/>
            <ac:picMk id="5" creationId="{3D4BE7F1-DA6A-01F5-D604-687DDE7B4A6C}"/>
          </ac:picMkLst>
        </pc:picChg>
        <pc:picChg chg="add mod">
          <ac:chgData name="Comeau, Nicholas" userId="S::6270037@johnabbottcollege.net::c75d198d-d817-4d13-896e-e1cb5c96f5ff" providerId="AD" clId="Web-{B826A834-8BAE-4708-BA9C-582836424638}" dt="2024-04-26T01:44:51.570" v="46" actId="1076"/>
          <ac:picMkLst>
            <pc:docMk/>
            <pc:sldMk cId="849276947" sldId="287"/>
            <ac:picMk id="6" creationId="{BFEF8954-46EF-A75A-41CA-2F50F0827751}"/>
          </ac:picMkLst>
        </pc:picChg>
      </pc:sldChg>
      <pc:sldChg chg="addSp delSp modSp mod setBg setClrOvrMap">
        <pc:chgData name="Comeau, Nicholas" userId="S::6270037@johnabbottcollege.net::c75d198d-d817-4d13-896e-e1cb5c96f5ff" providerId="AD" clId="Web-{B826A834-8BAE-4708-BA9C-582836424638}" dt="2024-04-26T02:34:35.096" v="106" actId="1076"/>
        <pc:sldMkLst>
          <pc:docMk/>
          <pc:sldMk cId="1387857867" sldId="288"/>
        </pc:sldMkLst>
        <pc:spChg chg="mod">
          <ac:chgData name="Comeau, Nicholas" userId="S::6270037@johnabbottcollege.net::c75d198d-d817-4d13-896e-e1cb5c96f5ff" providerId="AD" clId="Web-{B826A834-8BAE-4708-BA9C-582836424638}" dt="2024-04-26T02:34:14.907" v="104"/>
          <ac:spMkLst>
            <pc:docMk/>
            <pc:sldMk cId="1387857867" sldId="288"/>
            <ac:spMk id="2" creationId="{127D53C6-B97E-D1F9-CB93-2E0FBDD7FFAF}"/>
          </ac:spMkLst>
        </pc:spChg>
        <pc:spChg chg="del">
          <ac:chgData name="Comeau, Nicholas" userId="S::6270037@johnabbottcollege.net::c75d198d-d817-4d13-896e-e1cb5c96f5ff" providerId="AD" clId="Web-{B826A834-8BAE-4708-BA9C-582836424638}" dt="2024-04-26T01:52:19.953" v="86"/>
          <ac:spMkLst>
            <pc:docMk/>
            <pc:sldMk cId="1387857867" sldId="288"/>
            <ac:spMk id="4" creationId="{C617AEB2-0259-7BCA-2D90-FDECECD3FA90}"/>
          </ac:spMkLst>
        </pc:spChg>
        <pc:spChg chg="add del">
          <ac:chgData name="Comeau, Nicholas" userId="S::6270037@johnabbottcollege.net::c75d198d-d817-4d13-896e-e1cb5c96f5ff" providerId="AD" clId="Web-{B826A834-8BAE-4708-BA9C-582836424638}" dt="2024-04-26T02:34:14.907" v="104"/>
          <ac:spMkLst>
            <pc:docMk/>
            <pc:sldMk cId="1387857867" sldId="288"/>
            <ac:spMk id="12" creationId="{674220BB-5395-4F54-8045-343633A1BC8A}"/>
          </ac:spMkLst>
        </pc:spChg>
        <pc:spChg chg="add del">
          <ac:chgData name="Comeau, Nicholas" userId="S::6270037@johnabbottcollege.net::c75d198d-d817-4d13-896e-e1cb5c96f5ff" providerId="AD" clId="Web-{B826A834-8BAE-4708-BA9C-582836424638}" dt="2024-04-26T02:34:14.907" v="104"/>
          <ac:spMkLst>
            <pc:docMk/>
            <pc:sldMk cId="1387857867" sldId="288"/>
            <ac:spMk id="16" creationId="{D477AA7E-6F59-438B-AE81-F002D625899E}"/>
          </ac:spMkLst>
        </pc:spChg>
        <pc:spChg chg="add del">
          <ac:chgData name="Comeau, Nicholas" userId="S::6270037@johnabbottcollege.net::c75d198d-d817-4d13-896e-e1cb5c96f5ff" providerId="AD" clId="Web-{B826A834-8BAE-4708-BA9C-582836424638}" dt="2024-04-26T02:34:14.907" v="104"/>
          <ac:spMkLst>
            <pc:docMk/>
            <pc:sldMk cId="1387857867" sldId="288"/>
            <ac:spMk id="18" creationId="{C84439A1-773C-4E21-A179-0417A18640E9}"/>
          </ac:spMkLst>
        </pc:spChg>
        <pc:spChg chg="add del">
          <ac:chgData name="Comeau, Nicholas" userId="S::6270037@johnabbottcollege.net::c75d198d-d817-4d13-896e-e1cb5c96f5ff" providerId="AD" clId="Web-{B826A834-8BAE-4708-BA9C-582836424638}" dt="2024-04-26T02:34:14.845" v="103"/>
          <ac:spMkLst>
            <pc:docMk/>
            <pc:sldMk cId="1387857867" sldId="288"/>
            <ac:spMk id="27" creationId="{8A0AE57C-30AD-4D4E-9855-B5FBEAD6619D}"/>
          </ac:spMkLst>
        </pc:spChg>
        <pc:spChg chg="add">
          <ac:chgData name="Comeau, Nicholas" userId="S::6270037@johnabbottcollege.net::c75d198d-d817-4d13-896e-e1cb5c96f5ff" providerId="AD" clId="Web-{B826A834-8BAE-4708-BA9C-582836424638}" dt="2024-04-26T02:34:14.907" v="104"/>
          <ac:spMkLst>
            <pc:docMk/>
            <pc:sldMk cId="1387857867" sldId="288"/>
            <ac:spMk id="32" creationId="{BD7C2DEF-63C5-495B-BBE5-720E5D12B4D2}"/>
          </ac:spMkLst>
        </pc:spChg>
        <pc:picChg chg="add mod">
          <ac:chgData name="Comeau, Nicholas" userId="S::6270037@johnabbottcollege.net::c75d198d-d817-4d13-896e-e1cb5c96f5ff" providerId="AD" clId="Web-{B826A834-8BAE-4708-BA9C-582836424638}" dt="2024-04-26T02:34:35.096" v="106" actId="1076"/>
          <ac:picMkLst>
            <pc:docMk/>
            <pc:sldMk cId="1387857867" sldId="288"/>
            <ac:picMk id="3" creationId="{86242031-6940-8F26-B734-D84F4249F8FD}"/>
          </ac:picMkLst>
        </pc:picChg>
        <pc:picChg chg="add del">
          <ac:chgData name="Comeau, Nicholas" userId="S::6270037@johnabbottcollege.net::c75d198d-d817-4d13-896e-e1cb5c96f5ff" providerId="AD" clId="Web-{B826A834-8BAE-4708-BA9C-582836424638}" dt="2024-04-26T02:34:14.907" v="104"/>
          <ac:picMkLst>
            <pc:docMk/>
            <pc:sldMk cId="1387857867" sldId="288"/>
            <ac:picMk id="8" creationId="{BDFADFB3-3D44-49A8-AE3B-A87C61607F7E}"/>
          </ac:picMkLst>
        </pc:picChg>
        <pc:picChg chg="add del">
          <ac:chgData name="Comeau, Nicholas" userId="S::6270037@johnabbottcollege.net::c75d198d-d817-4d13-896e-e1cb5c96f5ff" providerId="AD" clId="Web-{B826A834-8BAE-4708-BA9C-582836424638}" dt="2024-04-26T02:34:14.907" v="104"/>
          <ac:picMkLst>
            <pc:docMk/>
            <pc:sldMk cId="1387857867" sldId="288"/>
            <ac:picMk id="10" creationId="{BB912AE0-CAD9-4F8F-A2A2-BDF07D4EDD22}"/>
          </ac:picMkLst>
        </pc:picChg>
        <pc:picChg chg="add del">
          <ac:chgData name="Comeau, Nicholas" userId="S::6270037@johnabbottcollege.net::c75d198d-d817-4d13-896e-e1cb5c96f5ff" providerId="AD" clId="Web-{B826A834-8BAE-4708-BA9C-582836424638}" dt="2024-04-26T02:34:14.907" v="104"/>
          <ac:picMkLst>
            <pc:docMk/>
            <pc:sldMk cId="1387857867" sldId="288"/>
            <ac:picMk id="14" creationId="{9D892AF3-0287-4CB0-AD2F-775B64C6FDA5}"/>
          </ac:picMkLst>
        </pc:picChg>
        <pc:picChg chg="add del">
          <ac:chgData name="Comeau, Nicholas" userId="S::6270037@johnabbottcollege.net::c75d198d-d817-4d13-896e-e1cb5c96f5ff" providerId="AD" clId="Web-{B826A834-8BAE-4708-BA9C-582836424638}" dt="2024-04-26T02:34:14.845" v="103"/>
          <ac:picMkLst>
            <pc:docMk/>
            <pc:sldMk cId="1387857867" sldId="288"/>
            <ac:picMk id="23" creationId="{BDFADFB3-3D44-49A8-AE3B-A87C61607F7E}"/>
          </ac:picMkLst>
        </pc:picChg>
        <pc:picChg chg="add del">
          <ac:chgData name="Comeau, Nicholas" userId="S::6270037@johnabbottcollege.net::c75d198d-d817-4d13-896e-e1cb5c96f5ff" providerId="AD" clId="Web-{B826A834-8BAE-4708-BA9C-582836424638}" dt="2024-04-26T02:34:14.845" v="103"/>
          <ac:picMkLst>
            <pc:docMk/>
            <pc:sldMk cId="1387857867" sldId="288"/>
            <ac:picMk id="25" creationId="{BB912AE0-CAD9-4F8F-A2A2-BDF07D4EDD22}"/>
          </ac:picMkLst>
        </pc:picChg>
        <pc:picChg chg="add">
          <ac:chgData name="Comeau, Nicholas" userId="S::6270037@johnabbottcollege.net::c75d198d-d817-4d13-896e-e1cb5c96f5ff" providerId="AD" clId="Web-{B826A834-8BAE-4708-BA9C-582836424638}" dt="2024-04-26T02:34:14.907" v="104"/>
          <ac:picMkLst>
            <pc:docMk/>
            <pc:sldMk cId="1387857867" sldId="288"/>
            <ac:picMk id="29" creationId="{FE21E403-0B61-4473-BE57-AB0F16379674}"/>
          </ac:picMkLst>
        </pc:picChg>
        <pc:picChg chg="add">
          <ac:chgData name="Comeau, Nicholas" userId="S::6270037@johnabbottcollege.net::c75d198d-d817-4d13-896e-e1cb5c96f5ff" providerId="AD" clId="Web-{B826A834-8BAE-4708-BA9C-582836424638}" dt="2024-04-26T02:34:14.907" v="104"/>
          <ac:picMkLst>
            <pc:docMk/>
            <pc:sldMk cId="1387857867" sldId="288"/>
            <ac:picMk id="30" creationId="{BDFADFB3-3D44-49A8-AE3B-A87C61607F7E}"/>
          </ac:picMkLst>
        </pc:picChg>
        <pc:picChg chg="add">
          <ac:chgData name="Comeau, Nicholas" userId="S::6270037@johnabbottcollege.net::c75d198d-d817-4d13-896e-e1cb5c96f5ff" providerId="AD" clId="Web-{B826A834-8BAE-4708-BA9C-582836424638}" dt="2024-04-26T02:34:14.907" v="104"/>
          <ac:picMkLst>
            <pc:docMk/>
            <pc:sldMk cId="1387857867" sldId="288"/>
            <ac:picMk id="31" creationId="{BB912AE0-CAD9-4F8F-A2A2-BDF07D4EDD22}"/>
          </ac:picMkLst>
        </pc:picChg>
      </pc:sldChg>
      <pc:sldChg chg="addSp delSp modSp new">
        <pc:chgData name="Comeau, Nicholas" userId="S::6270037@johnabbottcollege.net::c75d198d-d817-4d13-896e-e1cb5c96f5ff" providerId="AD" clId="Web-{B826A834-8BAE-4708-BA9C-582836424638}" dt="2024-04-26T03:24:10.585" v="135" actId="1076"/>
        <pc:sldMkLst>
          <pc:docMk/>
          <pc:sldMk cId="1956838018" sldId="299"/>
        </pc:sldMkLst>
        <pc:spChg chg="mod">
          <ac:chgData name="Comeau, Nicholas" userId="S::6270037@johnabbottcollege.net::c75d198d-d817-4d13-896e-e1cb5c96f5ff" providerId="AD" clId="Web-{B826A834-8BAE-4708-BA9C-582836424638}" dt="2024-04-26T02:28:00.081" v="90" actId="20577"/>
          <ac:spMkLst>
            <pc:docMk/>
            <pc:sldMk cId="1956838018" sldId="299"/>
            <ac:spMk id="2" creationId="{C79D395B-F81E-BA46-938D-D5776B4C84A6}"/>
          </ac:spMkLst>
        </pc:spChg>
        <pc:spChg chg="del">
          <ac:chgData name="Comeau, Nicholas" userId="S::6270037@johnabbottcollege.net::c75d198d-d817-4d13-896e-e1cb5c96f5ff" providerId="AD" clId="Web-{B826A834-8BAE-4708-BA9C-582836424638}" dt="2024-04-26T02:28:05.675" v="91"/>
          <ac:spMkLst>
            <pc:docMk/>
            <pc:sldMk cId="1956838018" sldId="299"/>
            <ac:spMk id="3" creationId="{6499D457-7E28-4F3E-9D95-DBA483D3C574}"/>
          </ac:spMkLst>
        </pc:spChg>
        <pc:picChg chg="add del mod">
          <ac:chgData name="Comeau, Nicholas" userId="S::6270037@johnabbottcollege.net::c75d198d-d817-4d13-896e-e1cb5c96f5ff" providerId="AD" clId="Web-{B826A834-8BAE-4708-BA9C-582836424638}" dt="2024-04-26T02:32:50.123" v="97"/>
          <ac:picMkLst>
            <pc:docMk/>
            <pc:sldMk cId="1956838018" sldId="299"/>
            <ac:picMk id="4" creationId="{AED222A7-AAF1-6479-C32D-C108C7979636}"/>
          </ac:picMkLst>
        </pc:picChg>
        <pc:picChg chg="add del mod">
          <ac:chgData name="Comeau, Nicholas" userId="S::6270037@johnabbottcollege.net::c75d198d-d817-4d13-896e-e1cb5c96f5ff" providerId="AD" clId="Web-{B826A834-8BAE-4708-BA9C-582836424638}" dt="2024-04-26T03:23:56.538" v="131"/>
          <ac:picMkLst>
            <pc:docMk/>
            <pc:sldMk cId="1956838018" sldId="299"/>
            <ac:picMk id="5" creationId="{67407F32-70ED-DED2-6A65-97C85280DE44}"/>
          </ac:picMkLst>
        </pc:picChg>
        <pc:picChg chg="add mod">
          <ac:chgData name="Comeau, Nicholas" userId="S::6270037@johnabbottcollege.net::c75d198d-d817-4d13-896e-e1cb5c96f5ff" providerId="AD" clId="Web-{B826A834-8BAE-4708-BA9C-582836424638}" dt="2024-04-26T03:24:10.585" v="135" actId="1076"/>
          <ac:picMkLst>
            <pc:docMk/>
            <pc:sldMk cId="1956838018" sldId="299"/>
            <ac:picMk id="6" creationId="{5FC70A92-93B9-6CCA-322E-5E66E20745B5}"/>
          </ac:picMkLst>
        </pc:picChg>
      </pc:sldChg>
      <pc:sldChg chg="new del">
        <pc:chgData name="Comeau, Nicholas" userId="S::6270037@johnabbottcollege.net::c75d198d-d817-4d13-896e-e1cb5c96f5ff" providerId="AD" clId="Web-{B826A834-8BAE-4708-BA9C-582836424638}" dt="2024-04-26T02:48:22.784" v="115"/>
        <pc:sldMkLst>
          <pc:docMk/>
          <pc:sldMk cId="2257685682" sldId="302"/>
        </pc:sldMkLst>
      </pc:sldChg>
      <pc:sldChg chg="addSp delSp modSp new">
        <pc:chgData name="Comeau, Nicholas" userId="S::6270037@johnabbottcollege.net::c75d198d-d817-4d13-896e-e1cb5c96f5ff" providerId="AD" clId="Web-{B826A834-8BAE-4708-BA9C-582836424638}" dt="2024-04-26T04:20:59.462" v="162" actId="1076"/>
        <pc:sldMkLst>
          <pc:docMk/>
          <pc:sldMk cId="2857337743" sldId="302"/>
        </pc:sldMkLst>
        <pc:spChg chg="mod">
          <ac:chgData name="Comeau, Nicholas" userId="S::6270037@johnabbottcollege.net::c75d198d-d817-4d13-896e-e1cb5c96f5ff" providerId="AD" clId="Web-{B826A834-8BAE-4708-BA9C-582836424638}" dt="2024-04-26T04:20:59.337" v="161" actId="1076"/>
          <ac:spMkLst>
            <pc:docMk/>
            <pc:sldMk cId="2857337743" sldId="302"/>
            <ac:spMk id="2" creationId="{AC0D1659-7EFD-421A-FC84-75208A3DFB00}"/>
          </ac:spMkLst>
        </pc:spChg>
        <pc:spChg chg="del">
          <ac:chgData name="Comeau, Nicholas" userId="S::6270037@johnabbottcollege.net::c75d198d-d817-4d13-896e-e1cb5c96f5ff" providerId="AD" clId="Web-{B826A834-8BAE-4708-BA9C-582836424638}" dt="2024-04-26T04:11:04.260" v="136"/>
          <ac:spMkLst>
            <pc:docMk/>
            <pc:sldMk cId="2857337743" sldId="302"/>
            <ac:spMk id="3" creationId="{09263B3A-20AC-C561-D85D-07EDADC4CA76}"/>
          </ac:spMkLst>
        </pc:spChg>
        <pc:picChg chg="add del mod">
          <ac:chgData name="Comeau, Nicholas" userId="S::6270037@johnabbottcollege.net::c75d198d-d817-4d13-896e-e1cb5c96f5ff" providerId="AD" clId="Web-{B826A834-8BAE-4708-BA9C-582836424638}" dt="2024-04-26T04:20:27.727" v="157"/>
          <ac:picMkLst>
            <pc:docMk/>
            <pc:sldMk cId="2857337743" sldId="302"/>
            <ac:picMk id="4" creationId="{44700008-2C3E-0F63-9FAB-9ACB672DE333}"/>
          </ac:picMkLst>
        </pc:picChg>
        <pc:picChg chg="add mod">
          <ac:chgData name="Comeau, Nicholas" userId="S::6270037@johnabbottcollege.net::c75d198d-d817-4d13-896e-e1cb5c96f5ff" providerId="AD" clId="Web-{B826A834-8BAE-4708-BA9C-582836424638}" dt="2024-04-26T04:20:59.462" v="162" actId="1076"/>
          <ac:picMkLst>
            <pc:docMk/>
            <pc:sldMk cId="2857337743" sldId="302"/>
            <ac:picMk id="5" creationId="{66E10030-1D73-D84B-D4B9-F6210E4A75A6}"/>
          </ac:picMkLst>
        </pc:picChg>
      </pc:sldChg>
    </pc:docChg>
  </pc:docChgLst>
  <pc:docChgLst>
    <pc:chgData name="Pye, Benjamin" userId="S::6268403@johnabbottcollege.net::ea936455-02d8-41bc-8540-863966605b87" providerId="AD" clId="Web-{92FFEC0F-4071-43AA-B22C-C03139D3CE6C}"/>
    <pc:docChg chg="addSld delSld modSld">
      <pc:chgData name="Pye, Benjamin" userId="S::6268403@johnabbottcollege.net::ea936455-02d8-41bc-8540-863966605b87" providerId="AD" clId="Web-{92FFEC0F-4071-43AA-B22C-C03139D3CE6C}" dt="2024-04-26T00:12:34.909" v="39" actId="20577"/>
      <pc:docMkLst>
        <pc:docMk/>
      </pc:docMkLst>
      <pc:sldChg chg="del">
        <pc:chgData name="Pye, Benjamin" userId="S::6268403@johnabbottcollege.net::ea936455-02d8-41bc-8540-863966605b87" providerId="AD" clId="Web-{92FFEC0F-4071-43AA-B22C-C03139D3CE6C}" dt="2024-04-26T00:09:52.001" v="1"/>
        <pc:sldMkLst>
          <pc:docMk/>
          <pc:sldMk cId="1543017481" sldId="279"/>
        </pc:sldMkLst>
      </pc:sldChg>
      <pc:sldChg chg="del">
        <pc:chgData name="Pye, Benjamin" userId="S::6268403@johnabbottcollege.net::ea936455-02d8-41bc-8540-863966605b87" providerId="AD" clId="Web-{92FFEC0F-4071-43AA-B22C-C03139D3CE6C}" dt="2024-04-26T00:10:22.142" v="4"/>
        <pc:sldMkLst>
          <pc:docMk/>
          <pc:sldMk cId="500907743" sldId="282"/>
        </pc:sldMkLst>
      </pc:sldChg>
      <pc:sldChg chg="modSp">
        <pc:chgData name="Pye, Benjamin" userId="S::6268403@johnabbottcollege.net::ea936455-02d8-41bc-8540-863966605b87" providerId="AD" clId="Web-{92FFEC0F-4071-43AA-B22C-C03139D3CE6C}" dt="2024-04-26T00:12:34.909" v="39" actId="20577"/>
        <pc:sldMkLst>
          <pc:docMk/>
          <pc:sldMk cId="4171258389" sldId="295"/>
        </pc:sldMkLst>
        <pc:graphicFrameChg chg="modGraphic">
          <ac:chgData name="Pye, Benjamin" userId="S::6268403@johnabbottcollege.net::ea936455-02d8-41bc-8540-863966605b87" providerId="AD" clId="Web-{92FFEC0F-4071-43AA-B22C-C03139D3CE6C}" dt="2024-04-26T00:12:34.909" v="39" actId="20577"/>
          <ac:graphicFrameMkLst>
            <pc:docMk/>
            <pc:sldMk cId="4171258389" sldId="295"/>
            <ac:graphicFrameMk id="4" creationId="{EADDB869-5F80-602E-A168-01C44C1468E2}"/>
          </ac:graphicFrameMkLst>
        </pc:graphicFrameChg>
      </pc:sldChg>
      <pc:sldChg chg="add">
        <pc:chgData name="Pye, Benjamin" userId="S::6268403@johnabbottcollege.net::ea936455-02d8-41bc-8540-863966605b87" providerId="AD" clId="Web-{92FFEC0F-4071-43AA-B22C-C03139D3CE6C}" dt="2024-04-26T00:09:47.204" v="0"/>
        <pc:sldMkLst>
          <pc:docMk/>
          <pc:sldMk cId="715953951" sldId="296"/>
        </pc:sldMkLst>
      </pc:sldChg>
      <pc:sldChg chg="add">
        <pc:chgData name="Pye, Benjamin" userId="S::6268403@johnabbottcollege.net::ea936455-02d8-41bc-8540-863966605b87" providerId="AD" clId="Web-{92FFEC0F-4071-43AA-B22C-C03139D3CE6C}" dt="2024-04-26T00:10:02.766" v="2"/>
        <pc:sldMkLst>
          <pc:docMk/>
          <pc:sldMk cId="2655101119" sldId="297"/>
        </pc:sldMkLst>
      </pc:sldChg>
      <pc:sldChg chg="add">
        <pc:chgData name="Pye, Benjamin" userId="S::6268403@johnabbottcollege.net::ea936455-02d8-41bc-8540-863966605b87" providerId="AD" clId="Web-{92FFEC0F-4071-43AA-B22C-C03139D3CE6C}" dt="2024-04-26T00:10:19.266" v="3"/>
        <pc:sldMkLst>
          <pc:docMk/>
          <pc:sldMk cId="1704553238" sldId="298"/>
        </pc:sldMkLst>
      </pc:sldChg>
    </pc:docChg>
  </pc:docChgLst>
  <pc:docChgLst>
    <pc:chgData name="Comeau, Nicholas" userId="S::6270037@johnabbottcollege.net::c75d198d-d817-4d13-896e-e1cb5c96f5ff" providerId="AD" clId="Web-{DA3D4C2C-3DA2-4A57-80A7-3662A0D40B3A}"/>
    <pc:docChg chg="modSld">
      <pc:chgData name="Comeau, Nicholas" userId="S::6270037@johnabbottcollege.net::c75d198d-d817-4d13-896e-e1cb5c96f5ff" providerId="AD" clId="Web-{DA3D4C2C-3DA2-4A57-80A7-3662A0D40B3A}" dt="2024-04-26T00:44:22.776" v="132" actId="20577"/>
      <pc:docMkLst>
        <pc:docMk/>
      </pc:docMkLst>
      <pc:sldChg chg="modSp">
        <pc:chgData name="Comeau, Nicholas" userId="S::6270037@johnabbottcollege.net::c75d198d-d817-4d13-896e-e1cb5c96f5ff" providerId="AD" clId="Web-{DA3D4C2C-3DA2-4A57-80A7-3662A0D40B3A}" dt="2024-04-26T00:44:22.776" v="132" actId="20577"/>
        <pc:sldMkLst>
          <pc:docMk/>
          <pc:sldMk cId="4171258389" sldId="295"/>
        </pc:sldMkLst>
        <pc:graphicFrameChg chg="modGraphic">
          <ac:chgData name="Comeau, Nicholas" userId="S::6270037@johnabbottcollege.net::c75d198d-d817-4d13-896e-e1cb5c96f5ff" providerId="AD" clId="Web-{DA3D4C2C-3DA2-4A57-80A7-3662A0D40B3A}" dt="2024-04-26T00:44:22.776" v="132" actId="20577"/>
          <ac:graphicFrameMkLst>
            <pc:docMk/>
            <pc:sldMk cId="4171258389" sldId="295"/>
            <ac:graphicFrameMk id="4" creationId="{EADDB869-5F80-602E-A168-01C44C1468E2}"/>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ata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FC030-3C3D-4537-85AC-C076EB36A9E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A7B0902-CAA6-411C-B7D4-A9CC2412EC91}">
      <dgm:prSet/>
      <dgm:spPr/>
      <dgm:t>
        <a:bodyPr/>
        <a:lstStyle/>
        <a:p>
          <a:r>
            <a:rPr lang="en-US"/>
            <a:t>Users can register/login</a:t>
          </a:r>
        </a:p>
      </dgm:t>
    </dgm:pt>
    <dgm:pt modelId="{3CAB640C-21B5-404F-B3B3-25B3F72CF220}" type="parTrans" cxnId="{EEEA132B-1684-41DF-AB9B-032731362BCB}">
      <dgm:prSet/>
      <dgm:spPr/>
      <dgm:t>
        <a:bodyPr/>
        <a:lstStyle/>
        <a:p>
          <a:endParaRPr lang="en-US"/>
        </a:p>
      </dgm:t>
    </dgm:pt>
    <dgm:pt modelId="{9A489883-1C85-48EF-94FE-DD4F9EA7DD2E}" type="sibTrans" cxnId="{EEEA132B-1684-41DF-AB9B-032731362BCB}">
      <dgm:prSet/>
      <dgm:spPr/>
      <dgm:t>
        <a:bodyPr/>
        <a:lstStyle/>
        <a:p>
          <a:endParaRPr lang="en-US"/>
        </a:p>
      </dgm:t>
    </dgm:pt>
    <dgm:pt modelId="{689AEEEB-AD43-4959-AC70-4B728BA3008B}">
      <dgm:prSet/>
      <dgm:spPr/>
      <dgm:t>
        <a:bodyPr/>
        <a:lstStyle/>
        <a:p>
          <a:r>
            <a:rPr lang="en-US"/>
            <a:t>Users can create mosaics</a:t>
          </a:r>
        </a:p>
      </dgm:t>
    </dgm:pt>
    <dgm:pt modelId="{4E77A51D-B204-41CD-8D80-C77BCB8BEE29}" type="parTrans" cxnId="{361CDEC5-9D8E-4B8F-8073-3BA82A597885}">
      <dgm:prSet/>
      <dgm:spPr/>
      <dgm:t>
        <a:bodyPr/>
        <a:lstStyle/>
        <a:p>
          <a:endParaRPr lang="en-US"/>
        </a:p>
      </dgm:t>
    </dgm:pt>
    <dgm:pt modelId="{E90539FB-F32E-484A-A6FA-01DC62764721}" type="sibTrans" cxnId="{361CDEC5-9D8E-4B8F-8073-3BA82A597885}">
      <dgm:prSet/>
      <dgm:spPr/>
      <dgm:t>
        <a:bodyPr/>
        <a:lstStyle/>
        <a:p>
          <a:endParaRPr lang="en-US"/>
        </a:p>
      </dgm:t>
    </dgm:pt>
    <dgm:pt modelId="{546450F8-C4DD-4488-AF32-8942376FC3FD}">
      <dgm:prSet/>
      <dgm:spPr/>
      <dgm:t>
        <a:bodyPr/>
        <a:lstStyle/>
        <a:p>
          <a:r>
            <a:rPr lang="en-US"/>
            <a:t>Users can create columns &amp;  tiles</a:t>
          </a:r>
        </a:p>
      </dgm:t>
    </dgm:pt>
    <dgm:pt modelId="{DC1CD6B7-A018-484A-9296-2819E0FE62FD}" type="parTrans" cxnId="{70CA9D64-E637-410A-AB07-E777DB9530EF}">
      <dgm:prSet/>
      <dgm:spPr/>
      <dgm:t>
        <a:bodyPr/>
        <a:lstStyle/>
        <a:p>
          <a:endParaRPr lang="en-US"/>
        </a:p>
      </dgm:t>
    </dgm:pt>
    <dgm:pt modelId="{B8C4895C-4A03-4EA1-BAB9-0FCF17E6D899}" type="sibTrans" cxnId="{70CA9D64-E637-410A-AB07-E777DB9530EF}">
      <dgm:prSet/>
      <dgm:spPr/>
      <dgm:t>
        <a:bodyPr/>
        <a:lstStyle/>
        <a:p>
          <a:endParaRPr lang="en-US"/>
        </a:p>
      </dgm:t>
    </dgm:pt>
    <dgm:pt modelId="{B0FAF742-8643-422B-8DA4-0C6674A0B328}">
      <dgm:prSet/>
      <dgm:spPr/>
      <dgm:t>
        <a:bodyPr/>
        <a:lstStyle/>
        <a:p>
          <a:r>
            <a:rPr lang="en-US"/>
            <a:t>User can add member to collaborate</a:t>
          </a:r>
        </a:p>
      </dgm:t>
    </dgm:pt>
    <dgm:pt modelId="{4D24D169-1960-498F-9564-35AB312C3035}" type="parTrans" cxnId="{DC7678A4-74A5-425E-94A2-7C0AEBF7F724}">
      <dgm:prSet/>
      <dgm:spPr/>
    </dgm:pt>
    <dgm:pt modelId="{BF73F23F-05AA-4F3F-A5DD-A89970481255}" type="sibTrans" cxnId="{DC7678A4-74A5-425E-94A2-7C0AEBF7F724}">
      <dgm:prSet/>
      <dgm:spPr/>
    </dgm:pt>
    <dgm:pt modelId="{71851D83-2926-4A13-A034-52308A149134}">
      <dgm:prSet/>
      <dgm:spPr/>
      <dgm:t>
        <a:bodyPr/>
        <a:lstStyle/>
        <a:p>
          <a:r>
            <a:rPr lang="en-US"/>
            <a:t>Users can assign tiles to members</a:t>
          </a:r>
        </a:p>
      </dgm:t>
    </dgm:pt>
    <dgm:pt modelId="{DF3D9ECA-C0F6-4084-89D9-297D710D2818}" type="parTrans" cxnId="{E0E3FDB0-6F14-4ABB-AA79-298129613811}">
      <dgm:prSet/>
      <dgm:spPr/>
    </dgm:pt>
    <dgm:pt modelId="{3D05E242-A0B6-439E-8D7A-A061D51848AB}" type="sibTrans" cxnId="{E0E3FDB0-6F14-4ABB-AA79-298129613811}">
      <dgm:prSet/>
      <dgm:spPr/>
    </dgm:pt>
    <dgm:pt modelId="{81A47D44-B140-4922-AFE1-891E1CE65B19}">
      <dgm:prSet/>
      <dgm:spPr/>
      <dgm:t>
        <a:bodyPr/>
        <a:lstStyle/>
        <a:p>
          <a:r>
            <a:rPr lang="en-US"/>
            <a:t>Users can create to do lists</a:t>
          </a:r>
        </a:p>
      </dgm:t>
    </dgm:pt>
    <dgm:pt modelId="{6CACADC1-6058-4581-85D1-5997BEC873F8}" type="parTrans" cxnId="{CB5D903B-265D-4609-8339-145472C6E52C}">
      <dgm:prSet/>
      <dgm:spPr/>
    </dgm:pt>
    <dgm:pt modelId="{C4AD0FD6-7A1F-45E1-940B-ED504BAB78F6}" type="sibTrans" cxnId="{CB5D903B-265D-4609-8339-145472C6E52C}">
      <dgm:prSet/>
      <dgm:spPr/>
    </dgm:pt>
    <dgm:pt modelId="{20E901C0-DB3D-42A2-9DC9-6E1AADDAC61A}">
      <dgm:prSet/>
      <dgm:spPr/>
      <dgm:t>
        <a:bodyPr/>
        <a:lstStyle/>
        <a:p>
          <a:pPr rtl="0"/>
          <a:r>
            <a:rPr lang="en-US"/>
            <a:t>Users can update the details</a:t>
          </a:r>
        </a:p>
      </dgm:t>
    </dgm:pt>
    <dgm:pt modelId="{1E216D79-AB92-486A-AC1E-1E1634FF59EE}" type="parTrans" cxnId="{4FFE0B95-40E5-4550-A860-035F486BC5B4}">
      <dgm:prSet/>
      <dgm:spPr/>
    </dgm:pt>
    <dgm:pt modelId="{5BB3F536-8318-4A91-AD30-B97376EAC478}" type="sibTrans" cxnId="{4FFE0B95-40E5-4550-A860-035F486BC5B4}">
      <dgm:prSet/>
      <dgm:spPr/>
    </dgm:pt>
    <dgm:pt modelId="{24A90571-264F-4B43-A402-1F8C0B1E7711}">
      <dgm:prSet/>
      <dgm:spPr/>
      <dgm:t>
        <a:bodyPr/>
        <a:lstStyle/>
        <a:p>
          <a:pPr rtl="0"/>
          <a:r>
            <a:rPr lang="en-US"/>
            <a:t>User manage their account</a:t>
          </a:r>
        </a:p>
      </dgm:t>
    </dgm:pt>
    <dgm:pt modelId="{F39BC734-822F-4B99-9E39-C20D2173231B}" type="parTrans" cxnId="{61AB1A31-1529-4AD4-86F4-40336D66B97A}">
      <dgm:prSet/>
      <dgm:spPr/>
    </dgm:pt>
    <dgm:pt modelId="{05FF1B7F-8CBD-455F-B1CB-2613342C2659}" type="sibTrans" cxnId="{61AB1A31-1529-4AD4-86F4-40336D66B97A}">
      <dgm:prSet/>
      <dgm:spPr/>
    </dgm:pt>
    <dgm:pt modelId="{528602A4-4755-C24B-ABEE-E5BE3C6A8EA5}" type="pres">
      <dgm:prSet presAssocID="{404FC030-3C3D-4537-85AC-C076EB36A9E0}" presName="linear" presStyleCnt="0">
        <dgm:presLayoutVars>
          <dgm:animLvl val="lvl"/>
          <dgm:resizeHandles val="exact"/>
        </dgm:presLayoutVars>
      </dgm:prSet>
      <dgm:spPr/>
    </dgm:pt>
    <dgm:pt modelId="{860ABEDB-DAAF-4B4F-B286-2EF900A1F1B5}" type="pres">
      <dgm:prSet presAssocID="{FA7B0902-CAA6-411C-B7D4-A9CC2412EC91}" presName="parentText" presStyleLbl="node1" presStyleIdx="0" presStyleCnt="8">
        <dgm:presLayoutVars>
          <dgm:chMax val="0"/>
          <dgm:bulletEnabled val="1"/>
        </dgm:presLayoutVars>
      </dgm:prSet>
      <dgm:spPr/>
    </dgm:pt>
    <dgm:pt modelId="{FE3BB801-55BA-DC43-8ED8-A63C3A7CC955}" type="pres">
      <dgm:prSet presAssocID="{9A489883-1C85-48EF-94FE-DD4F9EA7DD2E}" presName="spacer" presStyleCnt="0"/>
      <dgm:spPr/>
    </dgm:pt>
    <dgm:pt modelId="{A49A6F7F-3287-7E4D-942B-C43387C10A27}" type="pres">
      <dgm:prSet presAssocID="{689AEEEB-AD43-4959-AC70-4B728BA3008B}" presName="parentText" presStyleLbl="node1" presStyleIdx="1" presStyleCnt="8">
        <dgm:presLayoutVars>
          <dgm:chMax val="0"/>
          <dgm:bulletEnabled val="1"/>
        </dgm:presLayoutVars>
      </dgm:prSet>
      <dgm:spPr/>
    </dgm:pt>
    <dgm:pt modelId="{1584CF37-5A36-044B-8D55-EC86756537E9}" type="pres">
      <dgm:prSet presAssocID="{E90539FB-F32E-484A-A6FA-01DC62764721}" presName="spacer" presStyleCnt="0"/>
      <dgm:spPr/>
    </dgm:pt>
    <dgm:pt modelId="{30FF8068-3A37-4009-9B0A-DC09D1BF73DC}" type="pres">
      <dgm:prSet presAssocID="{B0FAF742-8643-422B-8DA4-0C6674A0B328}" presName="parentText" presStyleLbl="node1" presStyleIdx="2" presStyleCnt="8">
        <dgm:presLayoutVars>
          <dgm:chMax val="0"/>
          <dgm:bulletEnabled val="1"/>
        </dgm:presLayoutVars>
      </dgm:prSet>
      <dgm:spPr/>
    </dgm:pt>
    <dgm:pt modelId="{72314022-335E-4B15-8AA0-9F8BCB834AD2}" type="pres">
      <dgm:prSet presAssocID="{BF73F23F-05AA-4F3F-A5DD-A89970481255}" presName="spacer" presStyleCnt="0"/>
      <dgm:spPr/>
    </dgm:pt>
    <dgm:pt modelId="{648520E6-0900-2942-AAAA-ACD0AFD9E621}" type="pres">
      <dgm:prSet presAssocID="{546450F8-C4DD-4488-AF32-8942376FC3FD}" presName="parentText" presStyleLbl="node1" presStyleIdx="3" presStyleCnt="8">
        <dgm:presLayoutVars>
          <dgm:chMax val="0"/>
          <dgm:bulletEnabled val="1"/>
        </dgm:presLayoutVars>
      </dgm:prSet>
      <dgm:spPr/>
    </dgm:pt>
    <dgm:pt modelId="{E22D90C0-A3A2-8349-AED6-E6EBCF0D9DEF}" type="pres">
      <dgm:prSet presAssocID="{B8C4895C-4A03-4EA1-BAB9-0FCF17E6D899}" presName="spacer" presStyleCnt="0"/>
      <dgm:spPr/>
    </dgm:pt>
    <dgm:pt modelId="{CE3FC2B2-3F7C-48AF-8800-CD324149FA0F}" type="pres">
      <dgm:prSet presAssocID="{71851D83-2926-4A13-A034-52308A149134}" presName="parentText" presStyleLbl="node1" presStyleIdx="4" presStyleCnt="8">
        <dgm:presLayoutVars>
          <dgm:chMax val="0"/>
          <dgm:bulletEnabled val="1"/>
        </dgm:presLayoutVars>
      </dgm:prSet>
      <dgm:spPr/>
    </dgm:pt>
    <dgm:pt modelId="{176A200D-9352-4F7B-B16A-444B28984158}" type="pres">
      <dgm:prSet presAssocID="{3D05E242-A0B6-439E-8D7A-A061D51848AB}" presName="spacer" presStyleCnt="0"/>
      <dgm:spPr/>
    </dgm:pt>
    <dgm:pt modelId="{79C9C84F-9B4B-464B-BF12-7CCA15E1CDB3}" type="pres">
      <dgm:prSet presAssocID="{81A47D44-B140-4922-AFE1-891E1CE65B19}" presName="parentText" presStyleLbl="node1" presStyleIdx="5" presStyleCnt="8">
        <dgm:presLayoutVars>
          <dgm:chMax val="0"/>
          <dgm:bulletEnabled val="1"/>
        </dgm:presLayoutVars>
      </dgm:prSet>
      <dgm:spPr/>
    </dgm:pt>
    <dgm:pt modelId="{7811DE51-0546-40FC-8CE0-E42DAAE2131B}" type="pres">
      <dgm:prSet presAssocID="{C4AD0FD6-7A1F-45E1-940B-ED504BAB78F6}" presName="spacer" presStyleCnt="0"/>
      <dgm:spPr/>
    </dgm:pt>
    <dgm:pt modelId="{4FDCAA81-6325-4B3A-9BFA-AEC8BB65EF38}" type="pres">
      <dgm:prSet presAssocID="{20E901C0-DB3D-42A2-9DC9-6E1AADDAC61A}" presName="parentText" presStyleLbl="node1" presStyleIdx="6" presStyleCnt="8">
        <dgm:presLayoutVars>
          <dgm:chMax val="0"/>
          <dgm:bulletEnabled val="1"/>
        </dgm:presLayoutVars>
      </dgm:prSet>
      <dgm:spPr/>
    </dgm:pt>
    <dgm:pt modelId="{F81F0621-638F-4486-AA1D-65FE11B3872C}" type="pres">
      <dgm:prSet presAssocID="{5BB3F536-8318-4A91-AD30-B97376EAC478}" presName="spacer" presStyleCnt="0"/>
      <dgm:spPr/>
    </dgm:pt>
    <dgm:pt modelId="{55946C84-8FDF-433D-A554-863D1C2F0C05}" type="pres">
      <dgm:prSet presAssocID="{24A90571-264F-4B43-A402-1F8C0B1E7711}" presName="parentText" presStyleLbl="node1" presStyleIdx="7" presStyleCnt="8">
        <dgm:presLayoutVars>
          <dgm:chMax val="0"/>
          <dgm:bulletEnabled val="1"/>
        </dgm:presLayoutVars>
      </dgm:prSet>
      <dgm:spPr/>
    </dgm:pt>
  </dgm:ptLst>
  <dgm:cxnLst>
    <dgm:cxn modelId="{EEEA132B-1684-41DF-AB9B-032731362BCB}" srcId="{404FC030-3C3D-4537-85AC-C076EB36A9E0}" destId="{FA7B0902-CAA6-411C-B7D4-A9CC2412EC91}" srcOrd="0" destOrd="0" parTransId="{3CAB640C-21B5-404F-B3B3-25B3F72CF220}" sibTransId="{9A489883-1C85-48EF-94FE-DD4F9EA7DD2E}"/>
    <dgm:cxn modelId="{1AEE3A2D-8B90-1341-A434-3FDAF0111554}" type="presOf" srcId="{546450F8-C4DD-4488-AF32-8942376FC3FD}" destId="{648520E6-0900-2942-AAAA-ACD0AFD9E621}" srcOrd="0" destOrd="0" presId="urn:microsoft.com/office/officeart/2005/8/layout/vList2"/>
    <dgm:cxn modelId="{61AB1A31-1529-4AD4-86F4-40336D66B97A}" srcId="{404FC030-3C3D-4537-85AC-C076EB36A9E0}" destId="{24A90571-264F-4B43-A402-1F8C0B1E7711}" srcOrd="7" destOrd="0" parTransId="{F39BC734-822F-4B99-9E39-C20D2173231B}" sibTransId="{05FF1B7F-8CBD-455F-B1CB-2613342C2659}"/>
    <dgm:cxn modelId="{EF2BC435-AE7C-144F-9D66-B552B53ADF27}" type="presOf" srcId="{689AEEEB-AD43-4959-AC70-4B728BA3008B}" destId="{A49A6F7F-3287-7E4D-942B-C43387C10A27}" srcOrd="0" destOrd="0" presId="urn:microsoft.com/office/officeart/2005/8/layout/vList2"/>
    <dgm:cxn modelId="{CB5D903B-265D-4609-8339-145472C6E52C}" srcId="{404FC030-3C3D-4537-85AC-C076EB36A9E0}" destId="{81A47D44-B140-4922-AFE1-891E1CE65B19}" srcOrd="5" destOrd="0" parTransId="{6CACADC1-6058-4581-85D1-5997BEC873F8}" sibTransId="{C4AD0FD6-7A1F-45E1-940B-ED504BAB78F6}"/>
    <dgm:cxn modelId="{8D2C125E-5400-445D-A320-91AD7F5F966C}" type="presOf" srcId="{81A47D44-B140-4922-AFE1-891E1CE65B19}" destId="{79C9C84F-9B4B-464B-BF12-7CCA15E1CDB3}" srcOrd="0" destOrd="0" presId="urn:microsoft.com/office/officeart/2005/8/layout/vList2"/>
    <dgm:cxn modelId="{70CA9D64-E637-410A-AB07-E777DB9530EF}" srcId="{404FC030-3C3D-4537-85AC-C076EB36A9E0}" destId="{546450F8-C4DD-4488-AF32-8942376FC3FD}" srcOrd="3" destOrd="0" parTransId="{DC1CD6B7-A018-484A-9296-2819E0FE62FD}" sibTransId="{B8C4895C-4A03-4EA1-BAB9-0FCF17E6D899}"/>
    <dgm:cxn modelId="{48EA7954-E735-4EA9-828F-9471F42AAC05}" type="presOf" srcId="{71851D83-2926-4A13-A034-52308A149134}" destId="{CE3FC2B2-3F7C-48AF-8800-CD324149FA0F}" srcOrd="0" destOrd="0" presId="urn:microsoft.com/office/officeart/2005/8/layout/vList2"/>
    <dgm:cxn modelId="{4FFE0B95-40E5-4550-A860-035F486BC5B4}" srcId="{404FC030-3C3D-4537-85AC-C076EB36A9E0}" destId="{20E901C0-DB3D-42A2-9DC9-6E1AADDAC61A}" srcOrd="6" destOrd="0" parTransId="{1E216D79-AB92-486A-AC1E-1E1634FF59EE}" sibTransId="{5BB3F536-8318-4A91-AD30-B97376EAC478}"/>
    <dgm:cxn modelId="{F9680A9F-78A6-C142-9CD7-5BC5D23EFA1E}" type="presOf" srcId="{404FC030-3C3D-4537-85AC-C076EB36A9E0}" destId="{528602A4-4755-C24B-ABEE-E5BE3C6A8EA5}" srcOrd="0" destOrd="0" presId="urn:microsoft.com/office/officeart/2005/8/layout/vList2"/>
    <dgm:cxn modelId="{DC7678A4-74A5-425E-94A2-7C0AEBF7F724}" srcId="{404FC030-3C3D-4537-85AC-C076EB36A9E0}" destId="{B0FAF742-8643-422B-8DA4-0C6674A0B328}" srcOrd="2" destOrd="0" parTransId="{4D24D169-1960-498F-9564-35AB312C3035}" sibTransId="{BF73F23F-05AA-4F3F-A5DD-A89970481255}"/>
    <dgm:cxn modelId="{E0E3FDB0-6F14-4ABB-AA79-298129613811}" srcId="{404FC030-3C3D-4537-85AC-C076EB36A9E0}" destId="{71851D83-2926-4A13-A034-52308A149134}" srcOrd="4" destOrd="0" parTransId="{DF3D9ECA-C0F6-4084-89D9-297D710D2818}" sibTransId="{3D05E242-A0B6-439E-8D7A-A061D51848AB}"/>
    <dgm:cxn modelId="{D488D7C3-49D0-B94A-94B0-12BEF3E67A23}" type="presOf" srcId="{FA7B0902-CAA6-411C-B7D4-A9CC2412EC91}" destId="{860ABEDB-DAAF-4B4F-B286-2EF900A1F1B5}" srcOrd="0" destOrd="0" presId="urn:microsoft.com/office/officeart/2005/8/layout/vList2"/>
    <dgm:cxn modelId="{361CDEC5-9D8E-4B8F-8073-3BA82A597885}" srcId="{404FC030-3C3D-4537-85AC-C076EB36A9E0}" destId="{689AEEEB-AD43-4959-AC70-4B728BA3008B}" srcOrd="1" destOrd="0" parTransId="{4E77A51D-B204-41CD-8D80-C77BCB8BEE29}" sibTransId="{E90539FB-F32E-484A-A6FA-01DC62764721}"/>
    <dgm:cxn modelId="{9D5A80C8-F81E-469B-9F3D-B07C738C117A}" type="presOf" srcId="{20E901C0-DB3D-42A2-9DC9-6E1AADDAC61A}" destId="{4FDCAA81-6325-4B3A-9BFA-AEC8BB65EF38}" srcOrd="0" destOrd="0" presId="urn:microsoft.com/office/officeart/2005/8/layout/vList2"/>
    <dgm:cxn modelId="{EB6BB2EF-2822-40DC-8AA3-A1A4711F91D5}" type="presOf" srcId="{B0FAF742-8643-422B-8DA4-0C6674A0B328}" destId="{30FF8068-3A37-4009-9B0A-DC09D1BF73DC}" srcOrd="0" destOrd="0" presId="urn:microsoft.com/office/officeart/2005/8/layout/vList2"/>
    <dgm:cxn modelId="{41D442F2-326B-4C83-9621-A9226E8C0F69}" type="presOf" srcId="{24A90571-264F-4B43-A402-1F8C0B1E7711}" destId="{55946C84-8FDF-433D-A554-863D1C2F0C05}" srcOrd="0" destOrd="0" presId="urn:microsoft.com/office/officeart/2005/8/layout/vList2"/>
    <dgm:cxn modelId="{5904FDCD-666B-6441-AAB5-A175F370A9DE}" type="presParOf" srcId="{528602A4-4755-C24B-ABEE-E5BE3C6A8EA5}" destId="{860ABEDB-DAAF-4B4F-B286-2EF900A1F1B5}" srcOrd="0" destOrd="0" presId="urn:microsoft.com/office/officeart/2005/8/layout/vList2"/>
    <dgm:cxn modelId="{1B1327A6-5FCA-8B47-BD87-37525BF71548}" type="presParOf" srcId="{528602A4-4755-C24B-ABEE-E5BE3C6A8EA5}" destId="{FE3BB801-55BA-DC43-8ED8-A63C3A7CC955}" srcOrd="1" destOrd="0" presId="urn:microsoft.com/office/officeart/2005/8/layout/vList2"/>
    <dgm:cxn modelId="{53A40A64-9B66-1B43-AD41-7A0CD96F011F}" type="presParOf" srcId="{528602A4-4755-C24B-ABEE-E5BE3C6A8EA5}" destId="{A49A6F7F-3287-7E4D-942B-C43387C10A27}" srcOrd="2" destOrd="0" presId="urn:microsoft.com/office/officeart/2005/8/layout/vList2"/>
    <dgm:cxn modelId="{18B95458-0AD0-F844-940C-B020A48FC3B0}" type="presParOf" srcId="{528602A4-4755-C24B-ABEE-E5BE3C6A8EA5}" destId="{1584CF37-5A36-044B-8D55-EC86756537E9}" srcOrd="3" destOrd="0" presId="urn:microsoft.com/office/officeart/2005/8/layout/vList2"/>
    <dgm:cxn modelId="{103656C8-5EE0-4747-A8EF-70801E006715}" type="presParOf" srcId="{528602A4-4755-C24B-ABEE-E5BE3C6A8EA5}" destId="{30FF8068-3A37-4009-9B0A-DC09D1BF73DC}" srcOrd="4" destOrd="0" presId="urn:microsoft.com/office/officeart/2005/8/layout/vList2"/>
    <dgm:cxn modelId="{10E6E6E1-15AD-4DAF-9162-3C5FA6EA6FA9}" type="presParOf" srcId="{528602A4-4755-C24B-ABEE-E5BE3C6A8EA5}" destId="{72314022-335E-4B15-8AA0-9F8BCB834AD2}" srcOrd="5" destOrd="0" presId="urn:microsoft.com/office/officeart/2005/8/layout/vList2"/>
    <dgm:cxn modelId="{BA6F8738-C84C-7148-A665-FFBDFC8E0C97}" type="presParOf" srcId="{528602A4-4755-C24B-ABEE-E5BE3C6A8EA5}" destId="{648520E6-0900-2942-AAAA-ACD0AFD9E621}" srcOrd="6" destOrd="0" presId="urn:microsoft.com/office/officeart/2005/8/layout/vList2"/>
    <dgm:cxn modelId="{61D3C0BB-4B97-314A-B93F-57AF36F4B4C9}" type="presParOf" srcId="{528602A4-4755-C24B-ABEE-E5BE3C6A8EA5}" destId="{E22D90C0-A3A2-8349-AED6-E6EBCF0D9DEF}" srcOrd="7" destOrd="0" presId="urn:microsoft.com/office/officeart/2005/8/layout/vList2"/>
    <dgm:cxn modelId="{96853E89-47F8-4E20-B7FF-BC2DDB8CA820}" type="presParOf" srcId="{528602A4-4755-C24B-ABEE-E5BE3C6A8EA5}" destId="{CE3FC2B2-3F7C-48AF-8800-CD324149FA0F}" srcOrd="8" destOrd="0" presId="urn:microsoft.com/office/officeart/2005/8/layout/vList2"/>
    <dgm:cxn modelId="{E6CF9A3D-4D94-43C3-B66D-7415529B720B}" type="presParOf" srcId="{528602A4-4755-C24B-ABEE-E5BE3C6A8EA5}" destId="{176A200D-9352-4F7B-B16A-444B28984158}" srcOrd="9" destOrd="0" presId="urn:microsoft.com/office/officeart/2005/8/layout/vList2"/>
    <dgm:cxn modelId="{587A8230-09A4-472E-B1A1-86367A88D2B6}" type="presParOf" srcId="{528602A4-4755-C24B-ABEE-E5BE3C6A8EA5}" destId="{79C9C84F-9B4B-464B-BF12-7CCA15E1CDB3}" srcOrd="10" destOrd="0" presId="urn:microsoft.com/office/officeart/2005/8/layout/vList2"/>
    <dgm:cxn modelId="{9139CF3A-47E1-4870-99B9-31CBF24A7399}" type="presParOf" srcId="{528602A4-4755-C24B-ABEE-E5BE3C6A8EA5}" destId="{7811DE51-0546-40FC-8CE0-E42DAAE2131B}" srcOrd="11" destOrd="0" presId="urn:microsoft.com/office/officeart/2005/8/layout/vList2"/>
    <dgm:cxn modelId="{6791D171-2511-4C5B-9DD5-2B93C98DC960}" type="presParOf" srcId="{528602A4-4755-C24B-ABEE-E5BE3C6A8EA5}" destId="{4FDCAA81-6325-4B3A-9BFA-AEC8BB65EF38}" srcOrd="12" destOrd="0" presId="urn:microsoft.com/office/officeart/2005/8/layout/vList2"/>
    <dgm:cxn modelId="{C5F2385C-8AAF-415D-9EEF-8E4975A528D7}" type="presParOf" srcId="{528602A4-4755-C24B-ABEE-E5BE3C6A8EA5}" destId="{F81F0621-638F-4486-AA1D-65FE11B3872C}" srcOrd="13" destOrd="0" presId="urn:microsoft.com/office/officeart/2005/8/layout/vList2"/>
    <dgm:cxn modelId="{3F6C4214-F7AA-4F4B-9864-5D30EB27DFB6}" type="presParOf" srcId="{528602A4-4755-C24B-ABEE-E5BE3C6A8EA5}" destId="{55946C84-8FDF-433D-A554-863D1C2F0C05}"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20841E-DBBE-4175-84EF-C2FB3823F265}"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D4F28B7-701F-46DA-B0E9-85FA5344A1F5}">
      <dgm:prSet/>
      <dgm:spPr/>
      <dgm:t>
        <a:bodyPr/>
        <a:lstStyle/>
        <a:p>
          <a:pPr>
            <a:lnSpc>
              <a:spcPct val="100000"/>
            </a:lnSpc>
          </a:pPr>
          <a:r>
            <a:rPr lang="en-US"/>
            <a:t>Users can drag and drop tiles</a:t>
          </a:r>
        </a:p>
      </dgm:t>
    </dgm:pt>
    <dgm:pt modelId="{B7191BF1-A3BE-42BA-A8D8-210037C7F476}" type="parTrans" cxnId="{8CC4FB69-E9D2-475F-B10E-51870555FEB8}">
      <dgm:prSet/>
      <dgm:spPr/>
      <dgm:t>
        <a:bodyPr/>
        <a:lstStyle/>
        <a:p>
          <a:endParaRPr lang="en-US"/>
        </a:p>
      </dgm:t>
    </dgm:pt>
    <dgm:pt modelId="{228B0DD3-56EB-413C-B7A0-29A726A52475}" type="sibTrans" cxnId="{8CC4FB69-E9D2-475F-B10E-51870555FEB8}">
      <dgm:prSet/>
      <dgm:spPr/>
      <dgm:t>
        <a:bodyPr/>
        <a:lstStyle/>
        <a:p>
          <a:pPr>
            <a:lnSpc>
              <a:spcPct val="100000"/>
            </a:lnSpc>
          </a:pPr>
          <a:endParaRPr lang="en-US"/>
        </a:p>
      </dgm:t>
    </dgm:pt>
    <dgm:pt modelId="{A488C89F-68FE-41AE-915B-4968A4208817}">
      <dgm:prSet/>
      <dgm:spPr/>
      <dgm:t>
        <a:bodyPr/>
        <a:lstStyle/>
        <a:p>
          <a:pPr>
            <a:lnSpc>
              <a:spcPct val="100000"/>
            </a:lnSpc>
          </a:pPr>
          <a:r>
            <a:rPr lang="en-US"/>
            <a:t>Users can chat </a:t>
          </a:r>
        </a:p>
      </dgm:t>
    </dgm:pt>
    <dgm:pt modelId="{E94DE974-2AB3-42C8-B644-F4D92EB1A084}" type="parTrans" cxnId="{DF9D7B1E-7CE7-4A2B-A784-45F672D69AF5}">
      <dgm:prSet/>
      <dgm:spPr/>
      <dgm:t>
        <a:bodyPr/>
        <a:lstStyle/>
        <a:p>
          <a:endParaRPr lang="en-US"/>
        </a:p>
      </dgm:t>
    </dgm:pt>
    <dgm:pt modelId="{2B151841-BD34-4648-90E5-2454B009A9CA}" type="sibTrans" cxnId="{DF9D7B1E-7CE7-4A2B-A784-45F672D69AF5}">
      <dgm:prSet/>
      <dgm:spPr/>
      <dgm:t>
        <a:bodyPr/>
        <a:lstStyle/>
        <a:p>
          <a:pPr>
            <a:lnSpc>
              <a:spcPct val="100000"/>
            </a:lnSpc>
          </a:pPr>
          <a:endParaRPr lang="en-US"/>
        </a:p>
      </dgm:t>
    </dgm:pt>
    <dgm:pt modelId="{6DD0D5EE-49A0-5946-8DE6-D670B1AE6D95}">
      <dgm:prSet/>
      <dgm:spPr/>
      <dgm:t>
        <a:bodyPr/>
        <a:lstStyle/>
        <a:p>
          <a:pPr>
            <a:lnSpc>
              <a:spcPct val="100000"/>
            </a:lnSpc>
          </a:pPr>
          <a:r>
            <a:rPr lang="en-US"/>
            <a:t>Users get live update</a:t>
          </a:r>
        </a:p>
      </dgm:t>
    </dgm:pt>
    <dgm:pt modelId="{926EFD3F-A6AD-594B-94BD-14F297A92B89}" type="parTrans" cxnId="{035D9047-3121-B74A-B59A-755338E90BC9}">
      <dgm:prSet/>
      <dgm:spPr/>
      <dgm:t>
        <a:bodyPr/>
        <a:lstStyle/>
        <a:p>
          <a:endParaRPr lang="en-US"/>
        </a:p>
      </dgm:t>
    </dgm:pt>
    <dgm:pt modelId="{ADDA3237-4EA4-584C-875E-A31F970DA712}" type="sibTrans" cxnId="{035D9047-3121-B74A-B59A-755338E90BC9}">
      <dgm:prSet/>
      <dgm:spPr/>
      <dgm:t>
        <a:bodyPr/>
        <a:lstStyle/>
        <a:p>
          <a:endParaRPr lang="en-US"/>
        </a:p>
      </dgm:t>
    </dgm:pt>
    <dgm:pt modelId="{6B71213D-ED7C-4F9F-98F5-F94C08A870CA}" type="pres">
      <dgm:prSet presAssocID="{3720841E-DBBE-4175-84EF-C2FB3823F265}" presName="root" presStyleCnt="0">
        <dgm:presLayoutVars>
          <dgm:dir/>
          <dgm:resizeHandles val="exact"/>
        </dgm:presLayoutVars>
      </dgm:prSet>
      <dgm:spPr/>
    </dgm:pt>
    <dgm:pt modelId="{B8885F84-1C37-488B-B1CA-E2E10C1D2107}" type="pres">
      <dgm:prSet presAssocID="{3720841E-DBBE-4175-84EF-C2FB3823F265}" presName="container" presStyleCnt="0">
        <dgm:presLayoutVars>
          <dgm:dir/>
          <dgm:resizeHandles val="exact"/>
        </dgm:presLayoutVars>
      </dgm:prSet>
      <dgm:spPr/>
    </dgm:pt>
    <dgm:pt modelId="{8FB48A46-67C0-4E40-8B78-451509B99AE5}" type="pres">
      <dgm:prSet presAssocID="{6D4F28B7-701F-46DA-B0E9-85FA5344A1F5}" presName="compNode" presStyleCnt="0"/>
      <dgm:spPr/>
    </dgm:pt>
    <dgm:pt modelId="{A5D7A343-58A7-41B1-9F1A-444977E2E522}" type="pres">
      <dgm:prSet presAssocID="{6D4F28B7-701F-46DA-B0E9-85FA5344A1F5}" presName="iconBgRect" presStyleLbl="bgShp" presStyleIdx="0" presStyleCnt="3"/>
      <dgm:spPr/>
    </dgm:pt>
    <dgm:pt modelId="{AD57C394-6376-424B-9C5E-66CA082AD254}" type="pres">
      <dgm:prSet presAssocID="{6D4F28B7-701F-46DA-B0E9-85FA5344A1F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509125B0-714B-4FBD-A799-752A476528C0}" type="pres">
      <dgm:prSet presAssocID="{6D4F28B7-701F-46DA-B0E9-85FA5344A1F5}" presName="spaceRect" presStyleCnt="0"/>
      <dgm:spPr/>
    </dgm:pt>
    <dgm:pt modelId="{CF86C145-84A8-4982-AF4E-B2AA45AFB622}" type="pres">
      <dgm:prSet presAssocID="{6D4F28B7-701F-46DA-B0E9-85FA5344A1F5}" presName="textRect" presStyleLbl="revTx" presStyleIdx="0" presStyleCnt="3">
        <dgm:presLayoutVars>
          <dgm:chMax val="1"/>
          <dgm:chPref val="1"/>
        </dgm:presLayoutVars>
      </dgm:prSet>
      <dgm:spPr/>
    </dgm:pt>
    <dgm:pt modelId="{A14C106D-4826-47AB-817F-85552B1DBB5A}" type="pres">
      <dgm:prSet presAssocID="{228B0DD3-56EB-413C-B7A0-29A726A52475}" presName="sibTrans" presStyleLbl="sibTrans2D1" presStyleIdx="0" presStyleCnt="0"/>
      <dgm:spPr/>
    </dgm:pt>
    <dgm:pt modelId="{080A5B18-F7B1-4FE5-B07A-A68BB9F741F6}" type="pres">
      <dgm:prSet presAssocID="{A488C89F-68FE-41AE-915B-4968A4208817}" presName="compNode" presStyleCnt="0"/>
      <dgm:spPr/>
    </dgm:pt>
    <dgm:pt modelId="{C0DE3D4A-C4D3-4FC1-A32B-1CCA94E205FA}" type="pres">
      <dgm:prSet presAssocID="{A488C89F-68FE-41AE-915B-4968A4208817}" presName="iconBgRect" presStyleLbl="bgShp" presStyleIdx="1" presStyleCnt="3"/>
      <dgm:spPr/>
    </dgm:pt>
    <dgm:pt modelId="{EC5C2814-3532-4746-B012-D8642FDDF6F0}" type="pres">
      <dgm:prSet presAssocID="{A488C89F-68FE-41AE-915B-4968A420881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bubble with solid fill"/>
        </a:ext>
      </dgm:extLst>
    </dgm:pt>
    <dgm:pt modelId="{8E6510FA-453E-46D5-84BC-A285647231E8}" type="pres">
      <dgm:prSet presAssocID="{A488C89F-68FE-41AE-915B-4968A4208817}" presName="spaceRect" presStyleCnt="0"/>
      <dgm:spPr/>
    </dgm:pt>
    <dgm:pt modelId="{8B919D64-D956-429A-8C9D-0DE3EE8919FC}" type="pres">
      <dgm:prSet presAssocID="{A488C89F-68FE-41AE-915B-4968A4208817}" presName="textRect" presStyleLbl="revTx" presStyleIdx="1" presStyleCnt="3">
        <dgm:presLayoutVars>
          <dgm:chMax val="1"/>
          <dgm:chPref val="1"/>
        </dgm:presLayoutVars>
      </dgm:prSet>
      <dgm:spPr/>
    </dgm:pt>
    <dgm:pt modelId="{1AF41251-6A54-F84B-9683-BE98127E5DD3}" type="pres">
      <dgm:prSet presAssocID="{2B151841-BD34-4648-90E5-2454B009A9CA}" presName="sibTrans" presStyleLbl="sibTrans2D1" presStyleIdx="0" presStyleCnt="0"/>
      <dgm:spPr/>
    </dgm:pt>
    <dgm:pt modelId="{ADFE18A0-AC74-B84C-945C-11FE1A338EC7}" type="pres">
      <dgm:prSet presAssocID="{6DD0D5EE-49A0-5946-8DE6-D670B1AE6D95}" presName="compNode" presStyleCnt="0"/>
      <dgm:spPr/>
    </dgm:pt>
    <dgm:pt modelId="{F303C6B3-DBCD-AF4A-A99D-28CEEC29EAAD}" type="pres">
      <dgm:prSet presAssocID="{6DD0D5EE-49A0-5946-8DE6-D670B1AE6D95}" presName="iconBgRect" presStyleLbl="bgShp" presStyleIdx="2" presStyleCnt="3"/>
      <dgm:spPr/>
    </dgm:pt>
    <dgm:pt modelId="{4302BFB6-3F5A-3C41-A623-75DC1C190833}" type="pres">
      <dgm:prSet presAssocID="{6DD0D5EE-49A0-5946-8DE6-D670B1AE6D95}"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peat with solid fill"/>
        </a:ext>
      </dgm:extLst>
    </dgm:pt>
    <dgm:pt modelId="{E16D27D3-C815-2C4D-BB03-EF0480B0CBCB}" type="pres">
      <dgm:prSet presAssocID="{6DD0D5EE-49A0-5946-8DE6-D670B1AE6D95}" presName="spaceRect" presStyleCnt="0"/>
      <dgm:spPr/>
    </dgm:pt>
    <dgm:pt modelId="{B4034BF9-B492-9945-97FD-8D9759520875}" type="pres">
      <dgm:prSet presAssocID="{6DD0D5EE-49A0-5946-8DE6-D670B1AE6D95}" presName="textRect" presStyleLbl="revTx" presStyleIdx="2" presStyleCnt="3">
        <dgm:presLayoutVars>
          <dgm:chMax val="1"/>
          <dgm:chPref val="1"/>
        </dgm:presLayoutVars>
      </dgm:prSet>
      <dgm:spPr/>
    </dgm:pt>
  </dgm:ptLst>
  <dgm:cxnLst>
    <dgm:cxn modelId="{01746A10-7C10-4342-9D3A-6D2633DA2D5E}" type="presOf" srcId="{228B0DD3-56EB-413C-B7A0-29A726A52475}" destId="{A14C106D-4826-47AB-817F-85552B1DBB5A}" srcOrd="0" destOrd="0" presId="urn:microsoft.com/office/officeart/2018/2/layout/IconCircleList"/>
    <dgm:cxn modelId="{DF9D7B1E-7CE7-4A2B-A784-45F672D69AF5}" srcId="{3720841E-DBBE-4175-84EF-C2FB3823F265}" destId="{A488C89F-68FE-41AE-915B-4968A4208817}" srcOrd="1" destOrd="0" parTransId="{E94DE974-2AB3-42C8-B644-F4D92EB1A084}" sibTransId="{2B151841-BD34-4648-90E5-2454B009A9CA}"/>
    <dgm:cxn modelId="{75292B37-A6FE-2348-A9CC-CE5C7B483160}" type="presOf" srcId="{2B151841-BD34-4648-90E5-2454B009A9CA}" destId="{1AF41251-6A54-F84B-9683-BE98127E5DD3}" srcOrd="0" destOrd="0" presId="urn:microsoft.com/office/officeart/2018/2/layout/IconCircleList"/>
    <dgm:cxn modelId="{B716C742-CA31-DC40-85AC-20D2ACEC4BD8}" type="presOf" srcId="{6D4F28B7-701F-46DA-B0E9-85FA5344A1F5}" destId="{CF86C145-84A8-4982-AF4E-B2AA45AFB622}" srcOrd="0" destOrd="0" presId="urn:microsoft.com/office/officeart/2018/2/layout/IconCircleList"/>
    <dgm:cxn modelId="{035D9047-3121-B74A-B59A-755338E90BC9}" srcId="{3720841E-DBBE-4175-84EF-C2FB3823F265}" destId="{6DD0D5EE-49A0-5946-8DE6-D670B1AE6D95}" srcOrd="2" destOrd="0" parTransId="{926EFD3F-A6AD-594B-94BD-14F297A92B89}" sibTransId="{ADDA3237-4EA4-584C-875E-A31F970DA712}"/>
    <dgm:cxn modelId="{8CC4FB69-E9D2-475F-B10E-51870555FEB8}" srcId="{3720841E-DBBE-4175-84EF-C2FB3823F265}" destId="{6D4F28B7-701F-46DA-B0E9-85FA5344A1F5}" srcOrd="0" destOrd="0" parTransId="{B7191BF1-A3BE-42BA-A8D8-210037C7F476}" sibTransId="{228B0DD3-56EB-413C-B7A0-29A726A52475}"/>
    <dgm:cxn modelId="{6E5DFB6D-1E00-0847-A57A-9302E60E794C}" type="presOf" srcId="{6DD0D5EE-49A0-5946-8DE6-D670B1AE6D95}" destId="{B4034BF9-B492-9945-97FD-8D9759520875}" srcOrd="0" destOrd="0" presId="urn:microsoft.com/office/officeart/2018/2/layout/IconCircleList"/>
    <dgm:cxn modelId="{5AF56983-2B11-454F-A362-C92D445AB2FD}" type="presOf" srcId="{3720841E-DBBE-4175-84EF-C2FB3823F265}" destId="{6B71213D-ED7C-4F9F-98F5-F94C08A870CA}" srcOrd="0" destOrd="0" presId="urn:microsoft.com/office/officeart/2018/2/layout/IconCircleList"/>
    <dgm:cxn modelId="{DF821CAA-63FD-9E46-A65A-BA1341A91547}" type="presOf" srcId="{A488C89F-68FE-41AE-915B-4968A4208817}" destId="{8B919D64-D956-429A-8C9D-0DE3EE8919FC}" srcOrd="0" destOrd="0" presId="urn:microsoft.com/office/officeart/2018/2/layout/IconCircleList"/>
    <dgm:cxn modelId="{0A7C9DEB-A0D5-7245-9F3B-89ACE3A20ABF}" type="presParOf" srcId="{6B71213D-ED7C-4F9F-98F5-F94C08A870CA}" destId="{B8885F84-1C37-488B-B1CA-E2E10C1D2107}" srcOrd="0" destOrd="0" presId="urn:microsoft.com/office/officeart/2018/2/layout/IconCircleList"/>
    <dgm:cxn modelId="{8882AB93-D227-7242-A855-717E8DEEBE28}" type="presParOf" srcId="{B8885F84-1C37-488B-B1CA-E2E10C1D2107}" destId="{8FB48A46-67C0-4E40-8B78-451509B99AE5}" srcOrd="0" destOrd="0" presId="urn:microsoft.com/office/officeart/2018/2/layout/IconCircleList"/>
    <dgm:cxn modelId="{3EFC2115-0C52-AC47-9024-039808164EC9}" type="presParOf" srcId="{8FB48A46-67C0-4E40-8B78-451509B99AE5}" destId="{A5D7A343-58A7-41B1-9F1A-444977E2E522}" srcOrd="0" destOrd="0" presId="urn:microsoft.com/office/officeart/2018/2/layout/IconCircleList"/>
    <dgm:cxn modelId="{673ABF16-F4C4-B646-84F9-C76A52795513}" type="presParOf" srcId="{8FB48A46-67C0-4E40-8B78-451509B99AE5}" destId="{AD57C394-6376-424B-9C5E-66CA082AD254}" srcOrd="1" destOrd="0" presId="urn:microsoft.com/office/officeart/2018/2/layout/IconCircleList"/>
    <dgm:cxn modelId="{D360DD79-BED7-6D48-89FA-84E28989E507}" type="presParOf" srcId="{8FB48A46-67C0-4E40-8B78-451509B99AE5}" destId="{509125B0-714B-4FBD-A799-752A476528C0}" srcOrd="2" destOrd="0" presId="urn:microsoft.com/office/officeart/2018/2/layout/IconCircleList"/>
    <dgm:cxn modelId="{AF972B72-3248-0340-A1CE-9DFCE3677849}" type="presParOf" srcId="{8FB48A46-67C0-4E40-8B78-451509B99AE5}" destId="{CF86C145-84A8-4982-AF4E-B2AA45AFB622}" srcOrd="3" destOrd="0" presId="urn:microsoft.com/office/officeart/2018/2/layout/IconCircleList"/>
    <dgm:cxn modelId="{8B8EC818-55B5-3F4C-9D1D-866C3989ED10}" type="presParOf" srcId="{B8885F84-1C37-488B-B1CA-E2E10C1D2107}" destId="{A14C106D-4826-47AB-817F-85552B1DBB5A}" srcOrd="1" destOrd="0" presId="urn:microsoft.com/office/officeart/2018/2/layout/IconCircleList"/>
    <dgm:cxn modelId="{57940057-A322-B146-80F6-F3A1C60BA940}" type="presParOf" srcId="{B8885F84-1C37-488B-B1CA-E2E10C1D2107}" destId="{080A5B18-F7B1-4FE5-B07A-A68BB9F741F6}" srcOrd="2" destOrd="0" presId="urn:microsoft.com/office/officeart/2018/2/layout/IconCircleList"/>
    <dgm:cxn modelId="{8573057C-30E2-6541-98EF-9BC5F2DBE805}" type="presParOf" srcId="{080A5B18-F7B1-4FE5-B07A-A68BB9F741F6}" destId="{C0DE3D4A-C4D3-4FC1-A32B-1CCA94E205FA}" srcOrd="0" destOrd="0" presId="urn:microsoft.com/office/officeart/2018/2/layout/IconCircleList"/>
    <dgm:cxn modelId="{7B3F79C4-3589-AF4A-82D6-C629C1A1401B}" type="presParOf" srcId="{080A5B18-F7B1-4FE5-B07A-A68BB9F741F6}" destId="{EC5C2814-3532-4746-B012-D8642FDDF6F0}" srcOrd="1" destOrd="0" presId="urn:microsoft.com/office/officeart/2018/2/layout/IconCircleList"/>
    <dgm:cxn modelId="{065783D3-F4B8-344F-BD2D-DADD7FF14878}" type="presParOf" srcId="{080A5B18-F7B1-4FE5-B07A-A68BB9F741F6}" destId="{8E6510FA-453E-46D5-84BC-A285647231E8}" srcOrd="2" destOrd="0" presId="urn:microsoft.com/office/officeart/2018/2/layout/IconCircleList"/>
    <dgm:cxn modelId="{BF948D07-D455-9146-8FAD-A458183E4DE6}" type="presParOf" srcId="{080A5B18-F7B1-4FE5-B07A-A68BB9F741F6}" destId="{8B919D64-D956-429A-8C9D-0DE3EE8919FC}" srcOrd="3" destOrd="0" presId="urn:microsoft.com/office/officeart/2018/2/layout/IconCircleList"/>
    <dgm:cxn modelId="{82E8BC65-67EA-F747-9924-4470987BAB3C}" type="presParOf" srcId="{B8885F84-1C37-488B-B1CA-E2E10C1D2107}" destId="{1AF41251-6A54-F84B-9683-BE98127E5DD3}" srcOrd="3" destOrd="0" presId="urn:microsoft.com/office/officeart/2018/2/layout/IconCircleList"/>
    <dgm:cxn modelId="{2D4C0640-284D-654F-A848-56313602E548}" type="presParOf" srcId="{B8885F84-1C37-488B-B1CA-E2E10C1D2107}" destId="{ADFE18A0-AC74-B84C-945C-11FE1A338EC7}" srcOrd="4" destOrd="0" presId="urn:microsoft.com/office/officeart/2018/2/layout/IconCircleList"/>
    <dgm:cxn modelId="{015A6AFD-5632-FE4D-9FA9-97745893968C}" type="presParOf" srcId="{ADFE18A0-AC74-B84C-945C-11FE1A338EC7}" destId="{F303C6B3-DBCD-AF4A-A99D-28CEEC29EAAD}" srcOrd="0" destOrd="0" presId="urn:microsoft.com/office/officeart/2018/2/layout/IconCircleList"/>
    <dgm:cxn modelId="{E38E218A-C067-4940-9FEB-9EC4E639685B}" type="presParOf" srcId="{ADFE18A0-AC74-B84C-945C-11FE1A338EC7}" destId="{4302BFB6-3F5A-3C41-A623-75DC1C190833}" srcOrd="1" destOrd="0" presId="urn:microsoft.com/office/officeart/2018/2/layout/IconCircleList"/>
    <dgm:cxn modelId="{92C975CD-4039-B047-9B12-AC5798651B01}" type="presParOf" srcId="{ADFE18A0-AC74-B84C-945C-11FE1A338EC7}" destId="{E16D27D3-C815-2C4D-BB03-EF0480B0CBCB}" srcOrd="2" destOrd="0" presId="urn:microsoft.com/office/officeart/2018/2/layout/IconCircleList"/>
    <dgm:cxn modelId="{3C9B1273-CB04-8046-A5BE-EA4672690A92}" type="presParOf" srcId="{ADFE18A0-AC74-B84C-945C-11FE1A338EC7}" destId="{B4034BF9-B492-9945-97FD-8D975952087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BE5C22-2A40-284E-BE80-A31E592804A1}" type="doc">
      <dgm:prSet loTypeId="urn:microsoft.com/office/officeart/2005/8/layout/vList3" loCatId="" qsTypeId="urn:microsoft.com/office/officeart/2005/8/quickstyle/simple1" qsCatId="simple" csTypeId="urn:microsoft.com/office/officeart/2005/8/colors/accent1_2" csCatId="accent1" phldr="1"/>
      <dgm:spPr/>
    </dgm:pt>
    <dgm:pt modelId="{46788D0F-D6CC-B04F-AD79-2CF94D2FC1B3}">
      <dgm:prSet phldrT="[Text]"/>
      <dgm:spPr/>
      <dgm:t>
        <a:bodyPr/>
        <a:lstStyle/>
        <a:p>
          <a:r>
            <a:rPr lang="en-US"/>
            <a:t>React Beautiful DnD</a:t>
          </a:r>
        </a:p>
      </dgm:t>
    </dgm:pt>
    <dgm:pt modelId="{409FB942-489A-C340-AF4E-DF98A29261C2}" type="parTrans" cxnId="{9F19CCBF-761E-B942-BA1B-2501F94A044B}">
      <dgm:prSet/>
      <dgm:spPr/>
      <dgm:t>
        <a:bodyPr/>
        <a:lstStyle/>
        <a:p>
          <a:endParaRPr lang="en-US"/>
        </a:p>
      </dgm:t>
    </dgm:pt>
    <dgm:pt modelId="{512B498F-34B0-3544-A183-6B09728DAF05}" type="sibTrans" cxnId="{9F19CCBF-761E-B942-BA1B-2501F94A044B}">
      <dgm:prSet/>
      <dgm:spPr/>
      <dgm:t>
        <a:bodyPr/>
        <a:lstStyle/>
        <a:p>
          <a:endParaRPr lang="en-US"/>
        </a:p>
      </dgm:t>
    </dgm:pt>
    <dgm:pt modelId="{9D2BC593-EFFB-D040-98BF-0020B803747A}">
      <dgm:prSet/>
      <dgm:spPr/>
      <dgm:t>
        <a:bodyPr/>
        <a:lstStyle/>
        <a:p>
          <a:r>
            <a:rPr lang="en-US"/>
            <a:t>Socket.io</a:t>
          </a:r>
        </a:p>
      </dgm:t>
    </dgm:pt>
    <dgm:pt modelId="{C2DC413D-4B0D-FA40-B4E5-6267AF7F42B9}" type="parTrans" cxnId="{92D06CEB-3510-4042-9871-A3D260A901F6}">
      <dgm:prSet/>
      <dgm:spPr/>
      <dgm:t>
        <a:bodyPr/>
        <a:lstStyle/>
        <a:p>
          <a:endParaRPr lang="en-US"/>
        </a:p>
      </dgm:t>
    </dgm:pt>
    <dgm:pt modelId="{D2003A01-0608-764B-8F55-DF053A49B4F1}" type="sibTrans" cxnId="{92D06CEB-3510-4042-9871-A3D260A901F6}">
      <dgm:prSet/>
      <dgm:spPr/>
      <dgm:t>
        <a:bodyPr/>
        <a:lstStyle/>
        <a:p>
          <a:endParaRPr lang="en-US"/>
        </a:p>
      </dgm:t>
    </dgm:pt>
    <dgm:pt modelId="{B301A253-29A2-1647-A44D-85C6E27730F5}">
      <dgm:prSet phldrT="[Text]"/>
      <dgm:spPr/>
      <dgm:t>
        <a:bodyPr/>
        <a:lstStyle/>
        <a:p>
          <a:r>
            <a:rPr lang="en-US"/>
            <a:t>Tailwind CSS</a:t>
          </a:r>
        </a:p>
      </dgm:t>
    </dgm:pt>
    <dgm:pt modelId="{7CFD2328-2F30-BE4A-8B1F-C48A434A5DDC}" type="sibTrans" cxnId="{5C2AE383-8B17-A648-B3E0-7560DD7DD45A}">
      <dgm:prSet/>
      <dgm:spPr/>
      <dgm:t>
        <a:bodyPr/>
        <a:lstStyle/>
        <a:p>
          <a:endParaRPr lang="en-US"/>
        </a:p>
      </dgm:t>
    </dgm:pt>
    <dgm:pt modelId="{96F506DA-A27F-B54E-9C3A-3FF31DB5CBE1}" type="parTrans" cxnId="{5C2AE383-8B17-A648-B3E0-7560DD7DD45A}">
      <dgm:prSet/>
      <dgm:spPr/>
      <dgm:t>
        <a:bodyPr/>
        <a:lstStyle/>
        <a:p>
          <a:endParaRPr lang="en-US"/>
        </a:p>
      </dgm:t>
    </dgm:pt>
    <dgm:pt modelId="{67EA13B6-2651-4E11-993B-1E23A3F72645}">
      <dgm:prSet/>
      <dgm:spPr/>
      <dgm:t>
        <a:bodyPr/>
        <a:lstStyle/>
        <a:p>
          <a:r>
            <a:rPr lang="en-US"/>
            <a:t>React </a:t>
          </a:r>
          <a:r>
            <a:rPr lang="en-US" err="1"/>
            <a:t>Datepicker</a:t>
          </a:r>
          <a:endParaRPr lang="en-US"/>
        </a:p>
      </dgm:t>
    </dgm:pt>
    <dgm:pt modelId="{CCB3463A-C878-424F-932F-36E6C399FB94}" type="parTrans" cxnId="{57955DF8-35B2-4310-B51B-FE3F6C9CF8B9}">
      <dgm:prSet/>
      <dgm:spPr/>
    </dgm:pt>
    <dgm:pt modelId="{9A4E07D5-280F-4BE9-AE46-66668FA9160D}" type="sibTrans" cxnId="{57955DF8-35B2-4310-B51B-FE3F6C9CF8B9}">
      <dgm:prSet/>
      <dgm:spPr/>
    </dgm:pt>
    <dgm:pt modelId="{3B55659B-BF27-754D-A4CA-E26709154DC5}" type="pres">
      <dgm:prSet presAssocID="{23BE5C22-2A40-284E-BE80-A31E592804A1}" presName="linearFlow" presStyleCnt="0">
        <dgm:presLayoutVars>
          <dgm:dir/>
          <dgm:resizeHandles val="exact"/>
        </dgm:presLayoutVars>
      </dgm:prSet>
      <dgm:spPr/>
    </dgm:pt>
    <dgm:pt modelId="{ABCBD56B-65D7-B140-9A7A-0753642E26FE}" type="pres">
      <dgm:prSet presAssocID="{B301A253-29A2-1647-A44D-85C6E27730F5}" presName="composite" presStyleCnt="0"/>
      <dgm:spPr/>
    </dgm:pt>
    <dgm:pt modelId="{7A9FDD24-D450-C34B-87E0-A65A47D6D7E9}" type="pres">
      <dgm:prSet presAssocID="{B301A253-29A2-1647-A44D-85C6E27730F5}"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pt>
    <dgm:pt modelId="{6B8DB665-E3BC-2F4E-8377-8213FF2C6387}" type="pres">
      <dgm:prSet presAssocID="{B301A253-29A2-1647-A44D-85C6E27730F5}" presName="txShp" presStyleLbl="node1" presStyleIdx="0" presStyleCnt="4">
        <dgm:presLayoutVars>
          <dgm:bulletEnabled val="1"/>
        </dgm:presLayoutVars>
      </dgm:prSet>
      <dgm:spPr/>
    </dgm:pt>
    <dgm:pt modelId="{B31CF463-9658-B84E-A314-B68DA6675596}" type="pres">
      <dgm:prSet presAssocID="{7CFD2328-2F30-BE4A-8B1F-C48A434A5DDC}" presName="spacing" presStyleCnt="0"/>
      <dgm:spPr/>
    </dgm:pt>
    <dgm:pt modelId="{B5FE9F60-1EDC-D54E-BA7F-10BA0774C5E0}" type="pres">
      <dgm:prSet presAssocID="{46788D0F-D6CC-B04F-AD79-2CF94D2FC1B3}" presName="composite" presStyleCnt="0"/>
      <dgm:spPr/>
    </dgm:pt>
    <dgm:pt modelId="{8A306CDB-CC13-434E-9EFA-F1DB93BE4F13}" type="pres">
      <dgm:prSet presAssocID="{46788D0F-D6CC-B04F-AD79-2CF94D2FC1B3}"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dgm:spPr>
    </dgm:pt>
    <dgm:pt modelId="{4432964D-7D7D-144D-92DF-F0295C48346D}" type="pres">
      <dgm:prSet presAssocID="{46788D0F-D6CC-B04F-AD79-2CF94D2FC1B3}" presName="txShp" presStyleLbl="node1" presStyleIdx="1" presStyleCnt="4">
        <dgm:presLayoutVars>
          <dgm:bulletEnabled val="1"/>
        </dgm:presLayoutVars>
      </dgm:prSet>
      <dgm:spPr/>
    </dgm:pt>
    <dgm:pt modelId="{A8B43FC9-DFFE-024F-A0B2-4EC98885C61D}" type="pres">
      <dgm:prSet presAssocID="{512B498F-34B0-3544-A183-6B09728DAF05}" presName="spacing" presStyleCnt="0"/>
      <dgm:spPr/>
    </dgm:pt>
    <dgm:pt modelId="{7797E494-6447-AE4A-9381-3902346CE4AD}" type="pres">
      <dgm:prSet presAssocID="{9D2BC593-EFFB-D040-98BF-0020B803747A}" presName="composite" presStyleCnt="0"/>
      <dgm:spPr/>
    </dgm:pt>
    <dgm:pt modelId="{6DBC55D0-6D52-FB4C-A76C-0FE72ADBA3F1}" type="pres">
      <dgm:prSet presAssocID="{9D2BC593-EFFB-D040-98BF-0020B803747A}" presName="imgShp" presStyleLbl="fgImgPlace1" presStyleIdx="2" presStyleCnt="4"/>
      <dgm:spPr>
        <a:blipFill>
          <a:blip xmlns:r="http://schemas.openxmlformats.org/officeDocument/2006/relationships" r:embed="rId3"/>
          <a:srcRect/>
          <a:stretch>
            <a:fillRect/>
          </a:stretch>
        </a:blipFill>
      </dgm:spPr>
    </dgm:pt>
    <dgm:pt modelId="{E975C4D6-62C8-9D46-8CAF-40D39EB6FCDA}" type="pres">
      <dgm:prSet presAssocID="{9D2BC593-EFFB-D040-98BF-0020B803747A}" presName="txShp" presStyleLbl="node1" presStyleIdx="2" presStyleCnt="4">
        <dgm:presLayoutVars>
          <dgm:bulletEnabled val="1"/>
        </dgm:presLayoutVars>
      </dgm:prSet>
      <dgm:spPr/>
    </dgm:pt>
    <dgm:pt modelId="{E1EBB3AD-9E6B-4709-A239-44AE871ADB0A}" type="pres">
      <dgm:prSet presAssocID="{D2003A01-0608-764B-8F55-DF053A49B4F1}" presName="spacing" presStyleCnt="0"/>
      <dgm:spPr/>
    </dgm:pt>
    <dgm:pt modelId="{BF142A8D-2FD7-4FF6-B8A3-32C724CA6BEF}" type="pres">
      <dgm:prSet presAssocID="{67EA13B6-2651-4E11-993B-1E23A3F72645}" presName="composite" presStyleCnt="0"/>
      <dgm:spPr/>
    </dgm:pt>
    <dgm:pt modelId="{05D0E106-618F-4A75-A09B-D41E59AAEA0E}" type="pres">
      <dgm:prSet presAssocID="{67EA13B6-2651-4E11-993B-1E23A3F72645}" presName="imgShp" presStyleLbl="fgImgPlace1" presStyleIdx="3" presStyleCnt="4"/>
      <dgm:spPr>
        <a:blipFill rotWithShape="1">
          <a:blip xmlns:r="http://schemas.openxmlformats.org/officeDocument/2006/relationships" r:embed="rId4"/>
          <a:srcRect/>
          <a:stretch>
            <a:fillRect l="-1000" r="-1000"/>
          </a:stretch>
        </a:blipFill>
      </dgm:spPr>
    </dgm:pt>
    <dgm:pt modelId="{5340A106-185D-4D77-9AC3-1B8A7DC2A20E}" type="pres">
      <dgm:prSet presAssocID="{67EA13B6-2651-4E11-993B-1E23A3F72645}" presName="txShp" presStyleLbl="node1" presStyleIdx="3" presStyleCnt="4">
        <dgm:presLayoutVars>
          <dgm:bulletEnabled val="1"/>
        </dgm:presLayoutVars>
      </dgm:prSet>
      <dgm:spPr/>
    </dgm:pt>
  </dgm:ptLst>
  <dgm:cxnLst>
    <dgm:cxn modelId="{9B2ED72B-A698-9E4A-9874-A3A3B68656DE}" type="presOf" srcId="{46788D0F-D6CC-B04F-AD79-2CF94D2FC1B3}" destId="{4432964D-7D7D-144D-92DF-F0295C48346D}" srcOrd="0" destOrd="0" presId="urn:microsoft.com/office/officeart/2005/8/layout/vList3"/>
    <dgm:cxn modelId="{5C2AE383-8B17-A648-B3E0-7560DD7DD45A}" srcId="{23BE5C22-2A40-284E-BE80-A31E592804A1}" destId="{B301A253-29A2-1647-A44D-85C6E27730F5}" srcOrd="0" destOrd="0" parTransId="{96F506DA-A27F-B54E-9C3A-3FF31DB5CBE1}" sibTransId="{7CFD2328-2F30-BE4A-8B1F-C48A434A5DDC}"/>
    <dgm:cxn modelId="{0168219F-6E43-E647-AE88-765CCD0FBA9D}" type="presOf" srcId="{9D2BC593-EFFB-D040-98BF-0020B803747A}" destId="{E975C4D6-62C8-9D46-8CAF-40D39EB6FCDA}" srcOrd="0" destOrd="0" presId="urn:microsoft.com/office/officeart/2005/8/layout/vList3"/>
    <dgm:cxn modelId="{FE7E27AE-3494-3B48-A02C-7BA94DCD9A3B}" type="presOf" srcId="{B301A253-29A2-1647-A44D-85C6E27730F5}" destId="{6B8DB665-E3BC-2F4E-8377-8213FF2C6387}" srcOrd="0" destOrd="0" presId="urn:microsoft.com/office/officeart/2005/8/layout/vList3"/>
    <dgm:cxn modelId="{9F19CCBF-761E-B942-BA1B-2501F94A044B}" srcId="{23BE5C22-2A40-284E-BE80-A31E592804A1}" destId="{46788D0F-D6CC-B04F-AD79-2CF94D2FC1B3}" srcOrd="1" destOrd="0" parTransId="{409FB942-489A-C340-AF4E-DF98A29261C2}" sibTransId="{512B498F-34B0-3544-A183-6B09728DAF05}"/>
    <dgm:cxn modelId="{E60691CF-C658-0E4E-BF95-EF6578347E3C}" type="presOf" srcId="{23BE5C22-2A40-284E-BE80-A31E592804A1}" destId="{3B55659B-BF27-754D-A4CA-E26709154DC5}" srcOrd="0" destOrd="0" presId="urn:microsoft.com/office/officeart/2005/8/layout/vList3"/>
    <dgm:cxn modelId="{81EFD3DE-3E2F-42CC-ACF9-203FD68E1CDC}" type="presOf" srcId="{67EA13B6-2651-4E11-993B-1E23A3F72645}" destId="{5340A106-185D-4D77-9AC3-1B8A7DC2A20E}" srcOrd="0" destOrd="0" presId="urn:microsoft.com/office/officeart/2005/8/layout/vList3"/>
    <dgm:cxn modelId="{92D06CEB-3510-4042-9871-A3D260A901F6}" srcId="{23BE5C22-2A40-284E-BE80-A31E592804A1}" destId="{9D2BC593-EFFB-D040-98BF-0020B803747A}" srcOrd="2" destOrd="0" parTransId="{C2DC413D-4B0D-FA40-B4E5-6267AF7F42B9}" sibTransId="{D2003A01-0608-764B-8F55-DF053A49B4F1}"/>
    <dgm:cxn modelId="{57955DF8-35B2-4310-B51B-FE3F6C9CF8B9}" srcId="{23BE5C22-2A40-284E-BE80-A31E592804A1}" destId="{67EA13B6-2651-4E11-993B-1E23A3F72645}" srcOrd="3" destOrd="0" parTransId="{CCB3463A-C878-424F-932F-36E6C399FB94}" sibTransId="{9A4E07D5-280F-4BE9-AE46-66668FA9160D}"/>
    <dgm:cxn modelId="{D60FBBA7-9498-FF4E-BC1A-69EB1E819E19}" type="presParOf" srcId="{3B55659B-BF27-754D-A4CA-E26709154DC5}" destId="{ABCBD56B-65D7-B140-9A7A-0753642E26FE}" srcOrd="0" destOrd="0" presId="urn:microsoft.com/office/officeart/2005/8/layout/vList3"/>
    <dgm:cxn modelId="{48D82364-F840-2849-9DB1-021DFCF7E0C2}" type="presParOf" srcId="{ABCBD56B-65D7-B140-9A7A-0753642E26FE}" destId="{7A9FDD24-D450-C34B-87E0-A65A47D6D7E9}" srcOrd="0" destOrd="0" presId="urn:microsoft.com/office/officeart/2005/8/layout/vList3"/>
    <dgm:cxn modelId="{E1B31C65-CEAD-8645-9689-5A4C8EF36C80}" type="presParOf" srcId="{ABCBD56B-65D7-B140-9A7A-0753642E26FE}" destId="{6B8DB665-E3BC-2F4E-8377-8213FF2C6387}" srcOrd="1" destOrd="0" presId="urn:microsoft.com/office/officeart/2005/8/layout/vList3"/>
    <dgm:cxn modelId="{97502EDB-AC51-3343-808C-76894E78B806}" type="presParOf" srcId="{3B55659B-BF27-754D-A4CA-E26709154DC5}" destId="{B31CF463-9658-B84E-A314-B68DA6675596}" srcOrd="1" destOrd="0" presId="urn:microsoft.com/office/officeart/2005/8/layout/vList3"/>
    <dgm:cxn modelId="{93823FB9-1093-3F4F-8EAF-DC26BC9E13AE}" type="presParOf" srcId="{3B55659B-BF27-754D-A4CA-E26709154DC5}" destId="{B5FE9F60-1EDC-D54E-BA7F-10BA0774C5E0}" srcOrd="2" destOrd="0" presId="urn:microsoft.com/office/officeart/2005/8/layout/vList3"/>
    <dgm:cxn modelId="{D97BAA92-1898-034D-9D54-CFE3838741BC}" type="presParOf" srcId="{B5FE9F60-1EDC-D54E-BA7F-10BA0774C5E0}" destId="{8A306CDB-CC13-434E-9EFA-F1DB93BE4F13}" srcOrd="0" destOrd="0" presId="urn:microsoft.com/office/officeart/2005/8/layout/vList3"/>
    <dgm:cxn modelId="{4E98F7DE-10BC-6849-96E4-1B1525E57A2B}" type="presParOf" srcId="{B5FE9F60-1EDC-D54E-BA7F-10BA0774C5E0}" destId="{4432964D-7D7D-144D-92DF-F0295C48346D}" srcOrd="1" destOrd="0" presId="urn:microsoft.com/office/officeart/2005/8/layout/vList3"/>
    <dgm:cxn modelId="{FE4D2447-948A-B64E-BF67-6476681DB79B}" type="presParOf" srcId="{3B55659B-BF27-754D-A4CA-E26709154DC5}" destId="{A8B43FC9-DFFE-024F-A0B2-4EC98885C61D}" srcOrd="3" destOrd="0" presId="urn:microsoft.com/office/officeart/2005/8/layout/vList3"/>
    <dgm:cxn modelId="{9594E836-2415-F249-8DCF-C19768C3CD59}" type="presParOf" srcId="{3B55659B-BF27-754D-A4CA-E26709154DC5}" destId="{7797E494-6447-AE4A-9381-3902346CE4AD}" srcOrd="4" destOrd="0" presId="urn:microsoft.com/office/officeart/2005/8/layout/vList3"/>
    <dgm:cxn modelId="{E7EDA910-C3DB-0946-A6DB-165997144FC4}" type="presParOf" srcId="{7797E494-6447-AE4A-9381-3902346CE4AD}" destId="{6DBC55D0-6D52-FB4C-A76C-0FE72ADBA3F1}" srcOrd="0" destOrd="0" presId="urn:microsoft.com/office/officeart/2005/8/layout/vList3"/>
    <dgm:cxn modelId="{E5812CF7-0677-E447-9B3B-F7CF2BA3893D}" type="presParOf" srcId="{7797E494-6447-AE4A-9381-3902346CE4AD}" destId="{E975C4D6-62C8-9D46-8CAF-40D39EB6FCDA}" srcOrd="1" destOrd="0" presId="urn:microsoft.com/office/officeart/2005/8/layout/vList3"/>
    <dgm:cxn modelId="{D6F59F29-7FBA-4CB5-835A-059BB8D03936}" type="presParOf" srcId="{3B55659B-BF27-754D-A4CA-E26709154DC5}" destId="{E1EBB3AD-9E6B-4709-A239-44AE871ADB0A}" srcOrd="5" destOrd="0" presId="urn:microsoft.com/office/officeart/2005/8/layout/vList3"/>
    <dgm:cxn modelId="{C2FD36E1-1BA6-43D0-862E-5B7E17AB252D}" type="presParOf" srcId="{3B55659B-BF27-754D-A4CA-E26709154DC5}" destId="{BF142A8D-2FD7-4FF6-B8A3-32C724CA6BEF}" srcOrd="6" destOrd="0" presId="urn:microsoft.com/office/officeart/2005/8/layout/vList3"/>
    <dgm:cxn modelId="{C5B8C737-0B39-4024-A761-C38CFA90BB0C}" type="presParOf" srcId="{BF142A8D-2FD7-4FF6-B8A3-32C724CA6BEF}" destId="{05D0E106-618F-4A75-A09B-D41E59AAEA0E}" srcOrd="0" destOrd="0" presId="urn:microsoft.com/office/officeart/2005/8/layout/vList3"/>
    <dgm:cxn modelId="{9D4E971F-0694-4584-A3FD-EFBB619C172E}" type="presParOf" srcId="{BF142A8D-2FD7-4FF6-B8A3-32C724CA6BEF}" destId="{5340A106-185D-4D77-9AC3-1B8A7DC2A20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BE5C22-2A40-284E-BE80-A31E592804A1}" type="doc">
      <dgm:prSet loTypeId="urn:microsoft.com/office/officeart/2005/8/layout/vList3" loCatId="" qsTypeId="urn:microsoft.com/office/officeart/2005/8/quickstyle/simple1" qsCatId="simple" csTypeId="urn:microsoft.com/office/officeart/2005/8/colors/accent1_2" csCatId="accent1" phldr="1"/>
      <dgm:spPr/>
    </dgm:pt>
    <dgm:pt modelId="{4C85A292-3F4B-3B47-9B14-D50040EA818D}">
      <dgm:prSet phldrT="[Text]"/>
      <dgm:spPr/>
      <dgm:t>
        <a:bodyPr/>
        <a:lstStyle/>
        <a:p>
          <a:r>
            <a:rPr lang="en-US"/>
            <a:t>Material UI</a:t>
          </a:r>
        </a:p>
      </dgm:t>
    </dgm:pt>
    <dgm:pt modelId="{6037CB13-1F47-DB45-8155-500B0C3FDC9B}" type="parTrans" cxnId="{1C406AD3-7978-3644-8A28-A0B5C1AEF075}">
      <dgm:prSet/>
      <dgm:spPr/>
      <dgm:t>
        <a:bodyPr/>
        <a:lstStyle/>
        <a:p>
          <a:endParaRPr lang="en-US"/>
        </a:p>
      </dgm:t>
    </dgm:pt>
    <dgm:pt modelId="{2A54C51B-61BA-604A-8E7A-1B406040526F}" type="sibTrans" cxnId="{1C406AD3-7978-3644-8A28-A0B5C1AEF075}">
      <dgm:prSet/>
      <dgm:spPr/>
      <dgm:t>
        <a:bodyPr/>
        <a:lstStyle/>
        <a:p>
          <a:endParaRPr lang="en-US"/>
        </a:p>
      </dgm:t>
    </dgm:pt>
    <dgm:pt modelId="{B301A253-29A2-1647-A44D-85C6E27730F5}">
      <dgm:prSet phldrT="[Text]"/>
      <dgm:spPr/>
      <dgm:t>
        <a:bodyPr/>
        <a:lstStyle/>
        <a:p>
          <a:r>
            <a:rPr lang="en-US"/>
            <a:t>React </a:t>
          </a:r>
          <a:r>
            <a:rPr lang="en-US" err="1"/>
            <a:t>Toastify</a:t>
          </a:r>
          <a:endParaRPr lang="en-US"/>
        </a:p>
      </dgm:t>
    </dgm:pt>
    <dgm:pt modelId="{96F506DA-A27F-B54E-9C3A-3FF31DB5CBE1}" type="parTrans" cxnId="{5C2AE383-8B17-A648-B3E0-7560DD7DD45A}">
      <dgm:prSet/>
      <dgm:spPr/>
      <dgm:t>
        <a:bodyPr/>
        <a:lstStyle/>
        <a:p>
          <a:endParaRPr lang="en-US"/>
        </a:p>
      </dgm:t>
    </dgm:pt>
    <dgm:pt modelId="{7CFD2328-2F30-BE4A-8B1F-C48A434A5DDC}" type="sibTrans" cxnId="{5C2AE383-8B17-A648-B3E0-7560DD7DD45A}">
      <dgm:prSet/>
      <dgm:spPr/>
      <dgm:t>
        <a:bodyPr/>
        <a:lstStyle/>
        <a:p>
          <a:endParaRPr lang="en-US"/>
        </a:p>
      </dgm:t>
    </dgm:pt>
    <dgm:pt modelId="{6C119F81-C16F-0E4F-B998-71FE0AE24FFF}">
      <dgm:prSet/>
      <dgm:spPr/>
      <dgm:t>
        <a:bodyPr/>
        <a:lstStyle/>
        <a:p>
          <a:r>
            <a:rPr lang="en-US"/>
            <a:t>Chart.js</a:t>
          </a:r>
        </a:p>
      </dgm:t>
    </dgm:pt>
    <dgm:pt modelId="{507300C0-C9C5-8143-B38A-923CCFDCB55F}" type="parTrans" cxnId="{B7D02275-80BD-6D48-8F57-B8DAAD9B6AEA}">
      <dgm:prSet/>
      <dgm:spPr/>
      <dgm:t>
        <a:bodyPr/>
        <a:lstStyle/>
        <a:p>
          <a:endParaRPr lang="en-US"/>
        </a:p>
      </dgm:t>
    </dgm:pt>
    <dgm:pt modelId="{5BFCF3A1-664A-3F47-A072-B14D4F85DE19}" type="sibTrans" cxnId="{B7D02275-80BD-6D48-8F57-B8DAAD9B6AEA}">
      <dgm:prSet/>
      <dgm:spPr/>
      <dgm:t>
        <a:bodyPr/>
        <a:lstStyle/>
        <a:p>
          <a:endParaRPr lang="en-US"/>
        </a:p>
      </dgm:t>
    </dgm:pt>
    <dgm:pt modelId="{639104A0-0E4E-4E86-A3FA-1DE6A34BB02A}">
      <dgm:prSet/>
      <dgm:spPr/>
      <dgm:t>
        <a:bodyPr/>
        <a:lstStyle/>
        <a:p>
          <a:r>
            <a:rPr lang="en-US"/>
            <a:t>Daisy UI</a:t>
          </a:r>
        </a:p>
      </dgm:t>
    </dgm:pt>
    <dgm:pt modelId="{63EEE8F3-313C-4DAA-8E58-2A4C89B7230D}" type="parTrans" cxnId="{2AD210D8-544D-4A3C-989B-90E32D374336}">
      <dgm:prSet/>
      <dgm:spPr/>
      <dgm:t>
        <a:bodyPr/>
        <a:lstStyle/>
        <a:p>
          <a:endParaRPr lang="en-US"/>
        </a:p>
      </dgm:t>
    </dgm:pt>
    <dgm:pt modelId="{0FFBC26F-7665-48F4-A8FF-2620FA7F9493}" type="sibTrans" cxnId="{2AD210D8-544D-4A3C-989B-90E32D374336}">
      <dgm:prSet/>
      <dgm:spPr/>
      <dgm:t>
        <a:bodyPr/>
        <a:lstStyle/>
        <a:p>
          <a:endParaRPr lang="en-US"/>
        </a:p>
      </dgm:t>
    </dgm:pt>
    <dgm:pt modelId="{3B55659B-BF27-754D-A4CA-E26709154DC5}" type="pres">
      <dgm:prSet presAssocID="{23BE5C22-2A40-284E-BE80-A31E592804A1}" presName="linearFlow" presStyleCnt="0">
        <dgm:presLayoutVars>
          <dgm:dir/>
          <dgm:resizeHandles val="exact"/>
        </dgm:presLayoutVars>
      </dgm:prSet>
      <dgm:spPr/>
    </dgm:pt>
    <dgm:pt modelId="{2E61D5CF-5B6D-2640-A4FE-557803223323}" type="pres">
      <dgm:prSet presAssocID="{4C85A292-3F4B-3B47-9B14-D50040EA818D}" presName="composite" presStyleCnt="0"/>
      <dgm:spPr/>
    </dgm:pt>
    <dgm:pt modelId="{4BCF0DE2-3378-B949-AF57-D504E23ECACD}" type="pres">
      <dgm:prSet presAssocID="{4C85A292-3F4B-3B47-9B14-D50040EA818D}" presName="imgShp" presStyleLbl="fgImgPlace1" presStyleIdx="0" presStyleCnt="4"/>
      <dgm:spPr>
        <a:blipFill rotWithShape="1">
          <a:blip xmlns:r="http://schemas.openxmlformats.org/officeDocument/2006/relationships" r:embed="rId1"/>
          <a:srcRect/>
          <a:stretch>
            <a:fillRect l="-14000" r="-14000"/>
          </a:stretch>
        </a:blipFill>
      </dgm:spPr>
    </dgm:pt>
    <dgm:pt modelId="{493FA4D4-B732-844C-BB89-A5BA382A13D7}" type="pres">
      <dgm:prSet presAssocID="{4C85A292-3F4B-3B47-9B14-D50040EA818D}" presName="txShp" presStyleLbl="node1" presStyleIdx="0" presStyleCnt="4">
        <dgm:presLayoutVars>
          <dgm:bulletEnabled val="1"/>
        </dgm:presLayoutVars>
      </dgm:prSet>
      <dgm:spPr/>
    </dgm:pt>
    <dgm:pt modelId="{95DCDA08-DF2C-D848-A78D-C9759CA4FE4C}" type="pres">
      <dgm:prSet presAssocID="{2A54C51B-61BA-604A-8E7A-1B406040526F}" presName="spacing" presStyleCnt="0"/>
      <dgm:spPr/>
    </dgm:pt>
    <dgm:pt modelId="{ABCBD56B-65D7-B140-9A7A-0753642E26FE}" type="pres">
      <dgm:prSet presAssocID="{B301A253-29A2-1647-A44D-85C6E27730F5}" presName="composite" presStyleCnt="0"/>
      <dgm:spPr/>
    </dgm:pt>
    <dgm:pt modelId="{7A9FDD24-D450-C34B-87E0-A65A47D6D7E9}" type="pres">
      <dgm:prSet presAssocID="{B301A253-29A2-1647-A44D-85C6E27730F5}" presName="imgShp" presStyleLbl="fgImgPlace1" presStyleIdx="1" presStyleCnt="4"/>
      <dgm:spPr>
        <a:blipFill rotWithShape="1">
          <a:blip xmlns:r="http://schemas.openxmlformats.org/officeDocument/2006/relationships" r:embed="rId2"/>
          <a:srcRect/>
          <a:stretch>
            <a:fillRect l="-1000" r="-1000"/>
          </a:stretch>
        </a:blipFill>
      </dgm:spPr>
    </dgm:pt>
    <dgm:pt modelId="{6B8DB665-E3BC-2F4E-8377-8213FF2C6387}" type="pres">
      <dgm:prSet presAssocID="{B301A253-29A2-1647-A44D-85C6E27730F5}" presName="txShp" presStyleLbl="node1" presStyleIdx="1" presStyleCnt="4">
        <dgm:presLayoutVars>
          <dgm:bulletEnabled val="1"/>
        </dgm:presLayoutVars>
      </dgm:prSet>
      <dgm:spPr/>
    </dgm:pt>
    <dgm:pt modelId="{B31CF463-9658-B84E-A314-B68DA6675596}" type="pres">
      <dgm:prSet presAssocID="{7CFD2328-2F30-BE4A-8B1F-C48A434A5DDC}" presName="spacing" presStyleCnt="0"/>
      <dgm:spPr/>
    </dgm:pt>
    <dgm:pt modelId="{2128C889-DAD4-3C4E-A818-CB37D9E991CF}" type="pres">
      <dgm:prSet presAssocID="{6C119F81-C16F-0E4F-B998-71FE0AE24FFF}" presName="composite" presStyleCnt="0"/>
      <dgm:spPr/>
    </dgm:pt>
    <dgm:pt modelId="{450C9917-084F-A149-A674-29C46915EBCA}" type="pres">
      <dgm:prSet presAssocID="{6C119F81-C16F-0E4F-B998-71FE0AE24FFF}" presName="imgShp" presStyleLbl="fgImgPlace1" presStyleIdx="2" presStyleCnt="4"/>
      <dgm:spPr>
        <a:blipFill rotWithShape="1">
          <a:blip xmlns:r="http://schemas.openxmlformats.org/officeDocument/2006/relationships" r:embed="rId3"/>
          <a:srcRect/>
          <a:stretch>
            <a:fillRect/>
          </a:stretch>
        </a:blipFill>
      </dgm:spPr>
    </dgm:pt>
    <dgm:pt modelId="{57948045-263F-C84A-AE09-D5E5AE7AC909}" type="pres">
      <dgm:prSet presAssocID="{6C119F81-C16F-0E4F-B998-71FE0AE24FFF}" presName="txShp" presStyleLbl="node1" presStyleIdx="2" presStyleCnt="4">
        <dgm:presLayoutVars>
          <dgm:bulletEnabled val="1"/>
        </dgm:presLayoutVars>
      </dgm:prSet>
      <dgm:spPr/>
    </dgm:pt>
    <dgm:pt modelId="{3767F515-59C6-43F3-96C2-13C4D6B9EA15}" type="pres">
      <dgm:prSet presAssocID="{5BFCF3A1-664A-3F47-A072-B14D4F85DE19}" presName="spacing" presStyleCnt="0"/>
      <dgm:spPr/>
    </dgm:pt>
    <dgm:pt modelId="{2591FEF4-303E-4C3D-9B1C-FB2466B2D83F}" type="pres">
      <dgm:prSet presAssocID="{639104A0-0E4E-4E86-A3FA-1DE6A34BB02A}" presName="composite" presStyleCnt="0"/>
      <dgm:spPr/>
    </dgm:pt>
    <dgm:pt modelId="{B7066B1F-B102-436A-A039-F00A374EF2B9}" type="pres">
      <dgm:prSet presAssocID="{639104A0-0E4E-4E86-A3FA-1DE6A34BB02A}" presName="imgShp" presStyleLbl="fgImgPlace1" presStyleIdx="3" presStyleCnt="4"/>
      <dgm:spPr>
        <a:blipFill rotWithShape="1">
          <a:blip xmlns:r="http://schemas.openxmlformats.org/officeDocument/2006/relationships" r:embed="rId4"/>
          <a:srcRect/>
          <a:stretch>
            <a:fillRect t="-3000" b="-3000"/>
          </a:stretch>
        </a:blipFill>
      </dgm:spPr>
    </dgm:pt>
    <dgm:pt modelId="{6D1623C0-03E3-455F-B58E-E6723079524A}" type="pres">
      <dgm:prSet presAssocID="{639104A0-0E4E-4E86-A3FA-1DE6A34BB02A}" presName="txShp" presStyleLbl="node1" presStyleIdx="3" presStyleCnt="4">
        <dgm:presLayoutVars>
          <dgm:bulletEnabled val="1"/>
        </dgm:presLayoutVars>
      </dgm:prSet>
      <dgm:spPr/>
    </dgm:pt>
  </dgm:ptLst>
  <dgm:cxnLst>
    <dgm:cxn modelId="{154EC029-6862-4A41-B35C-158FE43C28CE}" type="presOf" srcId="{4C85A292-3F4B-3B47-9B14-D50040EA818D}" destId="{493FA4D4-B732-844C-BB89-A5BA382A13D7}" srcOrd="0" destOrd="0" presId="urn:microsoft.com/office/officeart/2005/8/layout/vList3"/>
    <dgm:cxn modelId="{B7D02275-80BD-6D48-8F57-B8DAAD9B6AEA}" srcId="{23BE5C22-2A40-284E-BE80-A31E592804A1}" destId="{6C119F81-C16F-0E4F-B998-71FE0AE24FFF}" srcOrd="2" destOrd="0" parTransId="{507300C0-C9C5-8143-B38A-923CCFDCB55F}" sibTransId="{5BFCF3A1-664A-3F47-A072-B14D4F85DE19}"/>
    <dgm:cxn modelId="{5C2AE383-8B17-A648-B3E0-7560DD7DD45A}" srcId="{23BE5C22-2A40-284E-BE80-A31E592804A1}" destId="{B301A253-29A2-1647-A44D-85C6E27730F5}" srcOrd="1" destOrd="0" parTransId="{96F506DA-A27F-B54E-9C3A-3FF31DB5CBE1}" sibTransId="{7CFD2328-2F30-BE4A-8B1F-C48A434A5DDC}"/>
    <dgm:cxn modelId="{C28CCE87-86D1-B043-A2D7-42E47DC1D1D6}" type="presOf" srcId="{6C119F81-C16F-0E4F-B998-71FE0AE24FFF}" destId="{57948045-263F-C84A-AE09-D5E5AE7AC909}" srcOrd="0" destOrd="0" presId="urn:microsoft.com/office/officeart/2005/8/layout/vList3"/>
    <dgm:cxn modelId="{FE7E27AE-3494-3B48-A02C-7BA94DCD9A3B}" type="presOf" srcId="{B301A253-29A2-1647-A44D-85C6E27730F5}" destId="{6B8DB665-E3BC-2F4E-8377-8213FF2C6387}" srcOrd="0" destOrd="0" presId="urn:microsoft.com/office/officeart/2005/8/layout/vList3"/>
    <dgm:cxn modelId="{20CC39BA-CA31-4B1C-B650-B2574F1A03D6}" type="presOf" srcId="{639104A0-0E4E-4E86-A3FA-1DE6A34BB02A}" destId="{6D1623C0-03E3-455F-B58E-E6723079524A}" srcOrd="0" destOrd="0" presId="urn:microsoft.com/office/officeart/2005/8/layout/vList3"/>
    <dgm:cxn modelId="{E60691CF-C658-0E4E-BF95-EF6578347E3C}" type="presOf" srcId="{23BE5C22-2A40-284E-BE80-A31E592804A1}" destId="{3B55659B-BF27-754D-A4CA-E26709154DC5}" srcOrd="0" destOrd="0" presId="urn:microsoft.com/office/officeart/2005/8/layout/vList3"/>
    <dgm:cxn modelId="{1C406AD3-7978-3644-8A28-A0B5C1AEF075}" srcId="{23BE5C22-2A40-284E-BE80-A31E592804A1}" destId="{4C85A292-3F4B-3B47-9B14-D50040EA818D}" srcOrd="0" destOrd="0" parTransId="{6037CB13-1F47-DB45-8155-500B0C3FDC9B}" sibTransId="{2A54C51B-61BA-604A-8E7A-1B406040526F}"/>
    <dgm:cxn modelId="{2AD210D8-544D-4A3C-989B-90E32D374336}" srcId="{23BE5C22-2A40-284E-BE80-A31E592804A1}" destId="{639104A0-0E4E-4E86-A3FA-1DE6A34BB02A}" srcOrd="3" destOrd="0" parTransId="{63EEE8F3-313C-4DAA-8E58-2A4C89B7230D}" sibTransId="{0FFBC26F-7665-48F4-A8FF-2620FA7F9493}"/>
    <dgm:cxn modelId="{D8BD1286-FE5F-224D-9E6F-7D2E5553DF0C}" type="presParOf" srcId="{3B55659B-BF27-754D-A4CA-E26709154DC5}" destId="{2E61D5CF-5B6D-2640-A4FE-557803223323}" srcOrd="0" destOrd="0" presId="urn:microsoft.com/office/officeart/2005/8/layout/vList3"/>
    <dgm:cxn modelId="{58A05576-5236-5B49-B20C-0310FEBC5BB6}" type="presParOf" srcId="{2E61D5CF-5B6D-2640-A4FE-557803223323}" destId="{4BCF0DE2-3378-B949-AF57-D504E23ECACD}" srcOrd="0" destOrd="0" presId="urn:microsoft.com/office/officeart/2005/8/layout/vList3"/>
    <dgm:cxn modelId="{4CF79709-B193-464B-AFE4-8A61AA1A7C65}" type="presParOf" srcId="{2E61D5CF-5B6D-2640-A4FE-557803223323}" destId="{493FA4D4-B732-844C-BB89-A5BA382A13D7}" srcOrd="1" destOrd="0" presId="urn:microsoft.com/office/officeart/2005/8/layout/vList3"/>
    <dgm:cxn modelId="{6F106F16-6951-B54D-8082-C9BAAB8D137E}" type="presParOf" srcId="{3B55659B-BF27-754D-A4CA-E26709154DC5}" destId="{95DCDA08-DF2C-D848-A78D-C9759CA4FE4C}" srcOrd="1" destOrd="0" presId="urn:microsoft.com/office/officeart/2005/8/layout/vList3"/>
    <dgm:cxn modelId="{D60FBBA7-9498-FF4E-BC1A-69EB1E819E19}" type="presParOf" srcId="{3B55659B-BF27-754D-A4CA-E26709154DC5}" destId="{ABCBD56B-65D7-B140-9A7A-0753642E26FE}" srcOrd="2" destOrd="0" presId="urn:microsoft.com/office/officeart/2005/8/layout/vList3"/>
    <dgm:cxn modelId="{48D82364-F840-2849-9DB1-021DFCF7E0C2}" type="presParOf" srcId="{ABCBD56B-65D7-B140-9A7A-0753642E26FE}" destId="{7A9FDD24-D450-C34B-87E0-A65A47D6D7E9}" srcOrd="0" destOrd="0" presId="urn:microsoft.com/office/officeart/2005/8/layout/vList3"/>
    <dgm:cxn modelId="{E1B31C65-CEAD-8645-9689-5A4C8EF36C80}" type="presParOf" srcId="{ABCBD56B-65D7-B140-9A7A-0753642E26FE}" destId="{6B8DB665-E3BC-2F4E-8377-8213FF2C6387}" srcOrd="1" destOrd="0" presId="urn:microsoft.com/office/officeart/2005/8/layout/vList3"/>
    <dgm:cxn modelId="{97502EDB-AC51-3343-808C-76894E78B806}" type="presParOf" srcId="{3B55659B-BF27-754D-A4CA-E26709154DC5}" destId="{B31CF463-9658-B84E-A314-B68DA6675596}" srcOrd="3" destOrd="0" presId="urn:microsoft.com/office/officeart/2005/8/layout/vList3"/>
    <dgm:cxn modelId="{27DDB15B-64D9-324D-9532-C910C9EF3D90}" type="presParOf" srcId="{3B55659B-BF27-754D-A4CA-E26709154DC5}" destId="{2128C889-DAD4-3C4E-A818-CB37D9E991CF}" srcOrd="4" destOrd="0" presId="urn:microsoft.com/office/officeart/2005/8/layout/vList3"/>
    <dgm:cxn modelId="{256D91F7-178A-444F-93E6-6CE75EDDBC03}" type="presParOf" srcId="{2128C889-DAD4-3C4E-A818-CB37D9E991CF}" destId="{450C9917-084F-A149-A674-29C46915EBCA}" srcOrd="0" destOrd="0" presId="urn:microsoft.com/office/officeart/2005/8/layout/vList3"/>
    <dgm:cxn modelId="{F1C3A8AB-C35D-6F4C-A719-12168098FA41}" type="presParOf" srcId="{2128C889-DAD4-3C4E-A818-CB37D9E991CF}" destId="{57948045-263F-C84A-AE09-D5E5AE7AC909}" srcOrd="1" destOrd="0" presId="urn:microsoft.com/office/officeart/2005/8/layout/vList3"/>
    <dgm:cxn modelId="{BED5C905-CE0E-46A8-BA12-E6E69401BDEE}" type="presParOf" srcId="{3B55659B-BF27-754D-A4CA-E26709154DC5}" destId="{3767F515-59C6-43F3-96C2-13C4D6B9EA15}" srcOrd="5" destOrd="0" presId="urn:microsoft.com/office/officeart/2005/8/layout/vList3"/>
    <dgm:cxn modelId="{B9E1DADC-9DE4-4735-9C9C-3764C4906583}" type="presParOf" srcId="{3B55659B-BF27-754D-A4CA-E26709154DC5}" destId="{2591FEF4-303E-4C3D-9B1C-FB2466B2D83F}" srcOrd="6" destOrd="0" presId="urn:microsoft.com/office/officeart/2005/8/layout/vList3"/>
    <dgm:cxn modelId="{15A4E229-7C7F-4256-A41C-DF5C3655152D}" type="presParOf" srcId="{2591FEF4-303E-4C3D-9B1C-FB2466B2D83F}" destId="{B7066B1F-B102-436A-A039-F00A374EF2B9}" srcOrd="0" destOrd="0" presId="urn:microsoft.com/office/officeart/2005/8/layout/vList3"/>
    <dgm:cxn modelId="{2B9057E6-15BC-4540-A375-05CD5B9DF54D}" type="presParOf" srcId="{2591FEF4-303E-4C3D-9B1C-FB2466B2D83F}" destId="{6D1623C0-03E3-455F-B58E-E6723079524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6AFFF9-FB2E-42DF-A122-B1431BEC817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583AA9F-6475-4949-A22D-0C44A5D5C193}">
      <dgm:prSet/>
      <dgm:spPr/>
      <dgm:t>
        <a:bodyPr/>
        <a:lstStyle/>
        <a:p>
          <a:pPr rtl="0"/>
          <a:r>
            <a:rPr lang="en-US">
              <a:latin typeface="Century Gothic" panose="020B0502020202020204"/>
            </a:rPr>
            <a:t>CI/CD Pipeline</a:t>
          </a:r>
          <a:endParaRPr lang="en-US"/>
        </a:p>
      </dgm:t>
    </dgm:pt>
    <dgm:pt modelId="{C8B6D548-647C-48AE-8386-40C33E98FB76}" type="parTrans" cxnId="{AC839DB9-5212-4E22-8BB3-176FB9455F1B}">
      <dgm:prSet/>
      <dgm:spPr/>
      <dgm:t>
        <a:bodyPr/>
        <a:lstStyle/>
        <a:p>
          <a:endParaRPr lang="en-US"/>
        </a:p>
      </dgm:t>
    </dgm:pt>
    <dgm:pt modelId="{F2467012-20C4-4311-A2F3-DBB40AC32E0F}" type="sibTrans" cxnId="{AC839DB9-5212-4E22-8BB3-176FB9455F1B}">
      <dgm:prSet/>
      <dgm:spPr/>
      <dgm:t>
        <a:bodyPr/>
        <a:lstStyle/>
        <a:p>
          <a:endParaRPr lang="en-US"/>
        </a:p>
      </dgm:t>
    </dgm:pt>
    <dgm:pt modelId="{91AD3A14-D846-4369-9FF9-457ED96F4CEE}">
      <dgm:prSet phldr="0"/>
      <dgm:spPr/>
      <dgm:t>
        <a:bodyPr/>
        <a:lstStyle/>
        <a:p>
          <a:r>
            <a:rPr lang="en-US">
              <a:latin typeface="Century Gothic" panose="020B0502020202020204"/>
            </a:rPr>
            <a:t>WebSocket</a:t>
          </a:r>
          <a:endParaRPr lang="en-US"/>
        </a:p>
      </dgm:t>
    </dgm:pt>
    <dgm:pt modelId="{1B2363E1-B333-46AB-8A0A-38DA595515AA}" type="parTrans" cxnId="{D36A91C2-CF9A-454D-968E-70713F06E7C9}">
      <dgm:prSet/>
      <dgm:spPr/>
      <dgm:t>
        <a:bodyPr/>
        <a:lstStyle/>
        <a:p>
          <a:endParaRPr lang="en-US"/>
        </a:p>
      </dgm:t>
    </dgm:pt>
    <dgm:pt modelId="{577F300F-1507-491B-8A0A-1AD6917481AF}" type="sibTrans" cxnId="{D36A91C2-CF9A-454D-968E-70713F06E7C9}">
      <dgm:prSet/>
      <dgm:spPr/>
      <dgm:t>
        <a:bodyPr/>
        <a:lstStyle/>
        <a:p>
          <a:endParaRPr lang="en-US"/>
        </a:p>
      </dgm:t>
    </dgm:pt>
    <dgm:pt modelId="{CB832249-8D12-4623-853D-E86AE27BA73A}">
      <dgm:prSet phldr="0"/>
      <dgm:spPr/>
      <dgm:t>
        <a:bodyPr/>
        <a:lstStyle/>
        <a:p>
          <a:pPr rtl="0"/>
          <a:r>
            <a:rPr lang="en-US">
              <a:latin typeface="Century Gothic"/>
              <a:cs typeface="Calibri"/>
            </a:rPr>
            <a:t>MongoDB</a:t>
          </a:r>
        </a:p>
      </dgm:t>
    </dgm:pt>
    <dgm:pt modelId="{9A9EF0A6-A197-4C90-9402-503EBDA93AF7}" type="parTrans" cxnId="{53A458DF-0C58-455C-8C5F-527C83A90A43}">
      <dgm:prSet/>
      <dgm:spPr/>
      <dgm:t>
        <a:bodyPr/>
        <a:lstStyle/>
        <a:p>
          <a:endParaRPr lang="en-US"/>
        </a:p>
      </dgm:t>
    </dgm:pt>
    <dgm:pt modelId="{93B37058-1F13-4BE0-9E2C-DB263743FBD1}" type="sibTrans" cxnId="{53A458DF-0C58-455C-8C5F-527C83A90A43}">
      <dgm:prSet/>
      <dgm:spPr/>
      <dgm:t>
        <a:bodyPr/>
        <a:lstStyle/>
        <a:p>
          <a:endParaRPr lang="en-US"/>
        </a:p>
      </dgm:t>
    </dgm:pt>
    <dgm:pt modelId="{5424D0F1-8E06-9748-96E5-E36B70226610}">
      <dgm:prSet/>
      <dgm:spPr/>
      <dgm:t>
        <a:bodyPr/>
        <a:lstStyle/>
        <a:p>
          <a:r>
            <a:rPr lang="en-US" dirty="0" err="1"/>
            <a:t>DaisyUI</a:t>
          </a:r>
          <a:endParaRPr lang="en-US" dirty="0"/>
        </a:p>
      </dgm:t>
    </dgm:pt>
    <dgm:pt modelId="{E0D0F200-1FE6-3E4F-9DAC-EAF4FF6137C4}" type="parTrans" cxnId="{6154A5F0-7B5E-BD4F-9322-F0C6969DFBAB}">
      <dgm:prSet/>
      <dgm:spPr/>
      <dgm:t>
        <a:bodyPr/>
        <a:lstStyle/>
        <a:p>
          <a:endParaRPr lang="en-CA"/>
        </a:p>
      </dgm:t>
    </dgm:pt>
    <dgm:pt modelId="{5D3DDD77-DFDE-E441-B0D4-641C897AA54B}" type="sibTrans" cxnId="{6154A5F0-7B5E-BD4F-9322-F0C6969DFBAB}">
      <dgm:prSet/>
      <dgm:spPr/>
      <dgm:t>
        <a:bodyPr/>
        <a:lstStyle/>
        <a:p>
          <a:endParaRPr lang="en-CA"/>
        </a:p>
      </dgm:t>
    </dgm:pt>
    <dgm:pt modelId="{6E589891-B85C-D044-9C8F-A2A92A1AD2D6}" type="pres">
      <dgm:prSet presAssocID="{016AFFF9-FB2E-42DF-A122-B1431BEC8172}" presName="vert0" presStyleCnt="0">
        <dgm:presLayoutVars>
          <dgm:dir/>
          <dgm:animOne val="branch"/>
          <dgm:animLvl val="lvl"/>
        </dgm:presLayoutVars>
      </dgm:prSet>
      <dgm:spPr/>
    </dgm:pt>
    <dgm:pt modelId="{27C61646-2AC0-4616-A391-9F52FA8B7700}" type="pres">
      <dgm:prSet presAssocID="{CB832249-8D12-4623-853D-E86AE27BA73A}" presName="thickLine" presStyleLbl="alignNode1" presStyleIdx="0" presStyleCnt="4"/>
      <dgm:spPr/>
    </dgm:pt>
    <dgm:pt modelId="{464D5117-91AC-4AE1-8C5D-4277E12BF88E}" type="pres">
      <dgm:prSet presAssocID="{CB832249-8D12-4623-853D-E86AE27BA73A}" presName="horz1" presStyleCnt="0"/>
      <dgm:spPr/>
    </dgm:pt>
    <dgm:pt modelId="{7B0774B1-A60C-4831-89E8-9E5C01C99DA9}" type="pres">
      <dgm:prSet presAssocID="{CB832249-8D12-4623-853D-E86AE27BA73A}" presName="tx1" presStyleLbl="revTx" presStyleIdx="0" presStyleCnt="4"/>
      <dgm:spPr/>
    </dgm:pt>
    <dgm:pt modelId="{769EBF8C-10AF-465F-B4CA-F2885268AA80}" type="pres">
      <dgm:prSet presAssocID="{CB832249-8D12-4623-853D-E86AE27BA73A}" presName="vert1" presStyleCnt="0"/>
      <dgm:spPr/>
    </dgm:pt>
    <dgm:pt modelId="{1E1EDDBE-5196-4218-96D5-4921299C6C7D}" type="pres">
      <dgm:prSet presAssocID="{91AD3A14-D846-4369-9FF9-457ED96F4CEE}" presName="thickLine" presStyleLbl="alignNode1" presStyleIdx="1" presStyleCnt="4"/>
      <dgm:spPr/>
    </dgm:pt>
    <dgm:pt modelId="{CEB60BFE-5675-4319-AC10-6448B05E2938}" type="pres">
      <dgm:prSet presAssocID="{91AD3A14-D846-4369-9FF9-457ED96F4CEE}" presName="horz1" presStyleCnt="0"/>
      <dgm:spPr/>
    </dgm:pt>
    <dgm:pt modelId="{6DBDF130-BA93-48E7-B049-D8F7F79C4DBD}" type="pres">
      <dgm:prSet presAssocID="{91AD3A14-D846-4369-9FF9-457ED96F4CEE}" presName="tx1" presStyleLbl="revTx" presStyleIdx="1" presStyleCnt="4"/>
      <dgm:spPr/>
    </dgm:pt>
    <dgm:pt modelId="{78EEC7EA-098A-4185-8DB5-9320BF27CB82}" type="pres">
      <dgm:prSet presAssocID="{91AD3A14-D846-4369-9FF9-457ED96F4CEE}" presName="vert1" presStyleCnt="0"/>
      <dgm:spPr/>
    </dgm:pt>
    <dgm:pt modelId="{0F017651-AF46-5D4B-8DDF-5B869D5D92F1}" type="pres">
      <dgm:prSet presAssocID="{C583AA9F-6475-4949-A22D-0C44A5D5C193}" presName="thickLine" presStyleLbl="alignNode1" presStyleIdx="2" presStyleCnt="4"/>
      <dgm:spPr/>
    </dgm:pt>
    <dgm:pt modelId="{F38B28EB-3F6E-9946-BF1D-50CC89253CB5}" type="pres">
      <dgm:prSet presAssocID="{C583AA9F-6475-4949-A22D-0C44A5D5C193}" presName="horz1" presStyleCnt="0"/>
      <dgm:spPr/>
    </dgm:pt>
    <dgm:pt modelId="{54FCFB45-5C5A-7F41-951B-066F2F5D9E01}" type="pres">
      <dgm:prSet presAssocID="{C583AA9F-6475-4949-A22D-0C44A5D5C193}" presName="tx1" presStyleLbl="revTx" presStyleIdx="2" presStyleCnt="4"/>
      <dgm:spPr/>
    </dgm:pt>
    <dgm:pt modelId="{6CD13BB4-D961-A64C-931E-90288402A86D}" type="pres">
      <dgm:prSet presAssocID="{C583AA9F-6475-4949-A22D-0C44A5D5C193}" presName="vert1" presStyleCnt="0"/>
      <dgm:spPr/>
    </dgm:pt>
    <dgm:pt modelId="{8BC4FDE9-3810-8D4A-862B-48061C8B82EA}" type="pres">
      <dgm:prSet presAssocID="{5424D0F1-8E06-9748-96E5-E36B70226610}" presName="thickLine" presStyleLbl="alignNode1" presStyleIdx="3" presStyleCnt="4"/>
      <dgm:spPr/>
    </dgm:pt>
    <dgm:pt modelId="{6506BB54-A495-2E42-ABBE-7E47A9A26338}" type="pres">
      <dgm:prSet presAssocID="{5424D0F1-8E06-9748-96E5-E36B70226610}" presName="horz1" presStyleCnt="0"/>
      <dgm:spPr/>
    </dgm:pt>
    <dgm:pt modelId="{EEEA13C2-7E6D-D648-9BCF-E1BC6E712CA9}" type="pres">
      <dgm:prSet presAssocID="{5424D0F1-8E06-9748-96E5-E36B70226610}" presName="tx1" presStyleLbl="revTx" presStyleIdx="3" presStyleCnt="4"/>
      <dgm:spPr/>
    </dgm:pt>
    <dgm:pt modelId="{B6AC2F3D-4A86-2647-B997-9D36EBFC3FF5}" type="pres">
      <dgm:prSet presAssocID="{5424D0F1-8E06-9748-96E5-E36B70226610}" presName="vert1" presStyleCnt="0"/>
      <dgm:spPr/>
    </dgm:pt>
  </dgm:ptLst>
  <dgm:cxnLst>
    <dgm:cxn modelId="{D03BD603-E482-A749-AF8B-0D9A2059D68D}" type="presOf" srcId="{016AFFF9-FB2E-42DF-A122-B1431BEC8172}" destId="{6E589891-B85C-D044-9C8F-A2A92A1AD2D6}" srcOrd="0" destOrd="0" presId="urn:microsoft.com/office/officeart/2008/layout/LinedList"/>
    <dgm:cxn modelId="{BA12485D-4B60-404C-A79E-BFD3AA2D3026}" type="presOf" srcId="{91AD3A14-D846-4369-9FF9-457ED96F4CEE}" destId="{6DBDF130-BA93-48E7-B049-D8F7F79C4DBD}" srcOrd="0" destOrd="0" presId="urn:microsoft.com/office/officeart/2008/layout/LinedList"/>
    <dgm:cxn modelId="{3A136F71-EA49-4161-800D-AD72B825B27B}" type="presOf" srcId="{C583AA9F-6475-4949-A22D-0C44A5D5C193}" destId="{54FCFB45-5C5A-7F41-951B-066F2F5D9E01}" srcOrd="0" destOrd="0" presId="urn:microsoft.com/office/officeart/2008/layout/LinedList"/>
    <dgm:cxn modelId="{3F250A56-8BCF-FE46-8CD5-4EF1C3F3525D}" type="presOf" srcId="{5424D0F1-8E06-9748-96E5-E36B70226610}" destId="{EEEA13C2-7E6D-D648-9BCF-E1BC6E712CA9}" srcOrd="0" destOrd="0" presId="urn:microsoft.com/office/officeart/2008/layout/LinedList"/>
    <dgm:cxn modelId="{AC839DB9-5212-4E22-8BB3-176FB9455F1B}" srcId="{016AFFF9-FB2E-42DF-A122-B1431BEC8172}" destId="{C583AA9F-6475-4949-A22D-0C44A5D5C193}" srcOrd="2" destOrd="0" parTransId="{C8B6D548-647C-48AE-8386-40C33E98FB76}" sibTransId="{F2467012-20C4-4311-A2F3-DBB40AC32E0F}"/>
    <dgm:cxn modelId="{D36A91C2-CF9A-454D-968E-70713F06E7C9}" srcId="{016AFFF9-FB2E-42DF-A122-B1431BEC8172}" destId="{91AD3A14-D846-4369-9FF9-457ED96F4CEE}" srcOrd="1" destOrd="0" parTransId="{1B2363E1-B333-46AB-8A0A-38DA595515AA}" sibTransId="{577F300F-1507-491B-8A0A-1AD6917481AF}"/>
    <dgm:cxn modelId="{53A458DF-0C58-455C-8C5F-527C83A90A43}" srcId="{016AFFF9-FB2E-42DF-A122-B1431BEC8172}" destId="{CB832249-8D12-4623-853D-E86AE27BA73A}" srcOrd="0" destOrd="0" parTransId="{9A9EF0A6-A197-4C90-9402-503EBDA93AF7}" sibTransId="{93B37058-1F13-4BE0-9E2C-DB263743FBD1}"/>
    <dgm:cxn modelId="{6154A5F0-7B5E-BD4F-9322-F0C6969DFBAB}" srcId="{016AFFF9-FB2E-42DF-A122-B1431BEC8172}" destId="{5424D0F1-8E06-9748-96E5-E36B70226610}" srcOrd="3" destOrd="0" parTransId="{E0D0F200-1FE6-3E4F-9DAC-EAF4FF6137C4}" sibTransId="{5D3DDD77-DFDE-E441-B0D4-641C897AA54B}"/>
    <dgm:cxn modelId="{E26F95F8-ECAC-4A16-B389-C0F9E4888149}" type="presOf" srcId="{CB832249-8D12-4623-853D-E86AE27BA73A}" destId="{7B0774B1-A60C-4831-89E8-9E5C01C99DA9}" srcOrd="0" destOrd="0" presId="urn:microsoft.com/office/officeart/2008/layout/LinedList"/>
    <dgm:cxn modelId="{7AB22233-AB08-434D-94C9-99703F59DC8C}" type="presParOf" srcId="{6E589891-B85C-D044-9C8F-A2A92A1AD2D6}" destId="{27C61646-2AC0-4616-A391-9F52FA8B7700}" srcOrd="0" destOrd="0" presId="urn:microsoft.com/office/officeart/2008/layout/LinedList"/>
    <dgm:cxn modelId="{D095C1D6-E252-4A34-A857-AE78D796B054}" type="presParOf" srcId="{6E589891-B85C-D044-9C8F-A2A92A1AD2D6}" destId="{464D5117-91AC-4AE1-8C5D-4277E12BF88E}" srcOrd="1" destOrd="0" presId="urn:microsoft.com/office/officeart/2008/layout/LinedList"/>
    <dgm:cxn modelId="{F8FA46BF-65B1-4818-980F-A502FF85E447}" type="presParOf" srcId="{464D5117-91AC-4AE1-8C5D-4277E12BF88E}" destId="{7B0774B1-A60C-4831-89E8-9E5C01C99DA9}" srcOrd="0" destOrd="0" presId="urn:microsoft.com/office/officeart/2008/layout/LinedList"/>
    <dgm:cxn modelId="{D341D921-8F4F-4CAB-81D7-0E7B3FEB70B3}" type="presParOf" srcId="{464D5117-91AC-4AE1-8C5D-4277E12BF88E}" destId="{769EBF8C-10AF-465F-B4CA-F2885268AA80}" srcOrd="1" destOrd="0" presId="urn:microsoft.com/office/officeart/2008/layout/LinedList"/>
    <dgm:cxn modelId="{D52885AE-CD9E-4B93-A978-808BFFC5FBF7}" type="presParOf" srcId="{6E589891-B85C-D044-9C8F-A2A92A1AD2D6}" destId="{1E1EDDBE-5196-4218-96D5-4921299C6C7D}" srcOrd="2" destOrd="0" presId="urn:microsoft.com/office/officeart/2008/layout/LinedList"/>
    <dgm:cxn modelId="{AE33EE27-23F5-4452-AE44-C3F76DC8E863}" type="presParOf" srcId="{6E589891-B85C-D044-9C8F-A2A92A1AD2D6}" destId="{CEB60BFE-5675-4319-AC10-6448B05E2938}" srcOrd="3" destOrd="0" presId="urn:microsoft.com/office/officeart/2008/layout/LinedList"/>
    <dgm:cxn modelId="{1AE10348-9408-4904-B60C-F94D2CF1029E}" type="presParOf" srcId="{CEB60BFE-5675-4319-AC10-6448B05E2938}" destId="{6DBDF130-BA93-48E7-B049-D8F7F79C4DBD}" srcOrd="0" destOrd="0" presId="urn:microsoft.com/office/officeart/2008/layout/LinedList"/>
    <dgm:cxn modelId="{9C1EB0F6-3FB3-4EE5-8029-FE9058758651}" type="presParOf" srcId="{CEB60BFE-5675-4319-AC10-6448B05E2938}" destId="{78EEC7EA-098A-4185-8DB5-9320BF27CB82}" srcOrd="1" destOrd="0" presId="urn:microsoft.com/office/officeart/2008/layout/LinedList"/>
    <dgm:cxn modelId="{689A7FF2-EB8D-4C6B-BF62-8D24C3FC4F64}" type="presParOf" srcId="{6E589891-B85C-D044-9C8F-A2A92A1AD2D6}" destId="{0F017651-AF46-5D4B-8DDF-5B869D5D92F1}" srcOrd="4" destOrd="0" presId="urn:microsoft.com/office/officeart/2008/layout/LinedList"/>
    <dgm:cxn modelId="{9D627587-1E23-4250-99C9-31E33A8E5998}" type="presParOf" srcId="{6E589891-B85C-D044-9C8F-A2A92A1AD2D6}" destId="{F38B28EB-3F6E-9946-BF1D-50CC89253CB5}" srcOrd="5" destOrd="0" presId="urn:microsoft.com/office/officeart/2008/layout/LinedList"/>
    <dgm:cxn modelId="{1194723D-D4EC-4CB3-9CDB-69A2FA138040}" type="presParOf" srcId="{F38B28EB-3F6E-9946-BF1D-50CC89253CB5}" destId="{54FCFB45-5C5A-7F41-951B-066F2F5D9E01}" srcOrd="0" destOrd="0" presId="urn:microsoft.com/office/officeart/2008/layout/LinedList"/>
    <dgm:cxn modelId="{BCDA34ED-F5B2-477C-AF3F-5FFE83CE2FE3}" type="presParOf" srcId="{F38B28EB-3F6E-9946-BF1D-50CC89253CB5}" destId="{6CD13BB4-D961-A64C-931E-90288402A86D}" srcOrd="1" destOrd="0" presId="urn:microsoft.com/office/officeart/2008/layout/LinedList"/>
    <dgm:cxn modelId="{46D61B46-23DC-2A4A-AC31-87785DE05B97}" type="presParOf" srcId="{6E589891-B85C-D044-9C8F-A2A92A1AD2D6}" destId="{8BC4FDE9-3810-8D4A-862B-48061C8B82EA}" srcOrd="6" destOrd="0" presId="urn:microsoft.com/office/officeart/2008/layout/LinedList"/>
    <dgm:cxn modelId="{53102A23-D04F-9943-8451-DCDAD7691C1F}" type="presParOf" srcId="{6E589891-B85C-D044-9C8F-A2A92A1AD2D6}" destId="{6506BB54-A495-2E42-ABBE-7E47A9A26338}" srcOrd="7" destOrd="0" presId="urn:microsoft.com/office/officeart/2008/layout/LinedList"/>
    <dgm:cxn modelId="{914435D8-55E0-5443-B558-ABF9D3689B85}" type="presParOf" srcId="{6506BB54-A495-2E42-ABBE-7E47A9A26338}" destId="{EEEA13C2-7E6D-D648-9BCF-E1BC6E712CA9}" srcOrd="0" destOrd="0" presId="urn:microsoft.com/office/officeart/2008/layout/LinedList"/>
    <dgm:cxn modelId="{8220013F-3E5B-134F-8736-82E9B79ADB27}" type="presParOf" srcId="{6506BB54-A495-2E42-ABBE-7E47A9A26338}" destId="{B6AC2F3D-4A86-2647-B997-9D36EBFC3F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6AFFF9-FB2E-42DF-A122-B1431BEC817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DD8D022-E749-44BC-8C17-25FB05B77170}">
      <dgm:prSet custT="1"/>
      <dgm:spPr/>
      <dgm:t>
        <a:bodyPr/>
        <a:lstStyle/>
        <a:p>
          <a:r>
            <a:rPr lang="en-US" sz="2800"/>
            <a:t>Styling Conflicts</a:t>
          </a:r>
        </a:p>
      </dgm:t>
    </dgm:pt>
    <dgm:pt modelId="{936B5873-95F2-4261-8195-5AC45572EAB8}" type="parTrans" cxnId="{394584DE-3D11-4649-8752-DAF5BC741788}">
      <dgm:prSet/>
      <dgm:spPr/>
      <dgm:t>
        <a:bodyPr/>
        <a:lstStyle/>
        <a:p>
          <a:endParaRPr lang="en-US" sz="2800"/>
        </a:p>
      </dgm:t>
    </dgm:pt>
    <dgm:pt modelId="{7F32C805-50CF-4AAD-9577-82C4579F5B15}" type="sibTrans" cxnId="{394584DE-3D11-4649-8752-DAF5BC741788}">
      <dgm:prSet/>
      <dgm:spPr/>
      <dgm:t>
        <a:bodyPr/>
        <a:lstStyle/>
        <a:p>
          <a:endParaRPr lang="en-US" sz="2800"/>
        </a:p>
      </dgm:t>
    </dgm:pt>
    <dgm:pt modelId="{310D7FD6-566D-FA41-A2E6-8B5C57906B26}">
      <dgm:prSet custT="1"/>
      <dgm:spPr/>
      <dgm:t>
        <a:bodyPr/>
        <a:lstStyle/>
        <a:p>
          <a:r>
            <a:rPr lang="en-US" sz="2800" dirty="0"/>
            <a:t>React-Beautiful-</a:t>
          </a:r>
          <a:r>
            <a:rPr lang="en-US" sz="2800" dirty="0" err="1"/>
            <a:t>DnD</a:t>
          </a:r>
          <a:r>
            <a:rPr lang="en-US" sz="2800" dirty="0"/>
            <a:t> Library</a:t>
          </a:r>
        </a:p>
      </dgm:t>
    </dgm:pt>
    <dgm:pt modelId="{818C6866-BE61-7F44-9486-75D6760A206A}" type="parTrans" cxnId="{62401A35-0636-4A43-A684-50FE6450DFD8}">
      <dgm:prSet/>
      <dgm:spPr/>
      <dgm:t>
        <a:bodyPr/>
        <a:lstStyle/>
        <a:p>
          <a:endParaRPr lang="en-US" sz="2800"/>
        </a:p>
      </dgm:t>
    </dgm:pt>
    <dgm:pt modelId="{D76006DC-A353-614F-AE08-E68CCDCB0FC7}" type="sibTrans" cxnId="{62401A35-0636-4A43-A684-50FE6450DFD8}">
      <dgm:prSet/>
      <dgm:spPr/>
      <dgm:t>
        <a:bodyPr/>
        <a:lstStyle/>
        <a:p>
          <a:endParaRPr lang="en-US" sz="2800"/>
        </a:p>
      </dgm:t>
    </dgm:pt>
    <dgm:pt modelId="{ABE937BC-7046-4E42-901B-29D464CCE385}">
      <dgm:prSet custT="1"/>
      <dgm:spPr/>
      <dgm:t>
        <a:bodyPr/>
        <a:lstStyle/>
        <a:p>
          <a:r>
            <a:rPr lang="en-US" sz="2800" dirty="0"/>
            <a:t>Collaborative Functionality</a:t>
          </a:r>
        </a:p>
      </dgm:t>
    </dgm:pt>
    <dgm:pt modelId="{82D8344A-4FC4-3841-9491-9B94AED52B1E}" type="parTrans" cxnId="{2647D091-DA7E-0B44-A85B-13A4A3820AC3}">
      <dgm:prSet/>
      <dgm:spPr/>
      <dgm:t>
        <a:bodyPr/>
        <a:lstStyle/>
        <a:p>
          <a:endParaRPr lang="en-US"/>
        </a:p>
      </dgm:t>
    </dgm:pt>
    <dgm:pt modelId="{F738DBA5-EF75-9F48-836C-C3F99FC23424}" type="sibTrans" cxnId="{2647D091-DA7E-0B44-A85B-13A4A3820AC3}">
      <dgm:prSet/>
      <dgm:spPr/>
      <dgm:t>
        <a:bodyPr/>
        <a:lstStyle/>
        <a:p>
          <a:endParaRPr lang="en-US"/>
        </a:p>
      </dgm:t>
    </dgm:pt>
    <dgm:pt modelId="{6E589891-B85C-D044-9C8F-A2A92A1AD2D6}" type="pres">
      <dgm:prSet presAssocID="{016AFFF9-FB2E-42DF-A122-B1431BEC8172}" presName="vert0" presStyleCnt="0">
        <dgm:presLayoutVars>
          <dgm:dir/>
          <dgm:animOne val="branch"/>
          <dgm:animLvl val="lvl"/>
        </dgm:presLayoutVars>
      </dgm:prSet>
      <dgm:spPr/>
    </dgm:pt>
    <dgm:pt modelId="{1A62A716-CC8D-3545-8395-1E855140088C}" type="pres">
      <dgm:prSet presAssocID="{6DD8D022-E749-44BC-8C17-25FB05B77170}" presName="thickLine" presStyleLbl="alignNode1" presStyleIdx="0" presStyleCnt="3"/>
      <dgm:spPr/>
    </dgm:pt>
    <dgm:pt modelId="{97A1C579-F754-3747-8EEB-6DB38E65E4C1}" type="pres">
      <dgm:prSet presAssocID="{6DD8D022-E749-44BC-8C17-25FB05B77170}" presName="horz1" presStyleCnt="0"/>
      <dgm:spPr/>
    </dgm:pt>
    <dgm:pt modelId="{3A779D82-568C-0A4F-9ED8-1FFE5C17B557}" type="pres">
      <dgm:prSet presAssocID="{6DD8D022-E749-44BC-8C17-25FB05B77170}" presName="tx1" presStyleLbl="revTx" presStyleIdx="0" presStyleCnt="3"/>
      <dgm:spPr/>
    </dgm:pt>
    <dgm:pt modelId="{9911526B-F6B9-C84A-8C92-9BEF623EFC91}" type="pres">
      <dgm:prSet presAssocID="{6DD8D022-E749-44BC-8C17-25FB05B77170}" presName="vert1" presStyleCnt="0"/>
      <dgm:spPr/>
    </dgm:pt>
    <dgm:pt modelId="{71BF9323-58F4-E941-9C88-329F61B6133B}" type="pres">
      <dgm:prSet presAssocID="{ABE937BC-7046-4E42-901B-29D464CCE385}" presName="thickLine" presStyleLbl="alignNode1" presStyleIdx="1" presStyleCnt="3"/>
      <dgm:spPr/>
    </dgm:pt>
    <dgm:pt modelId="{C7190849-8559-5346-8C83-30D267645FE8}" type="pres">
      <dgm:prSet presAssocID="{ABE937BC-7046-4E42-901B-29D464CCE385}" presName="horz1" presStyleCnt="0"/>
      <dgm:spPr/>
    </dgm:pt>
    <dgm:pt modelId="{E1800CF6-CCEA-194A-BE20-935526F8D54D}" type="pres">
      <dgm:prSet presAssocID="{ABE937BC-7046-4E42-901B-29D464CCE385}" presName="tx1" presStyleLbl="revTx" presStyleIdx="1" presStyleCnt="3"/>
      <dgm:spPr/>
    </dgm:pt>
    <dgm:pt modelId="{A2FDEB95-D221-2541-9358-E1217B3AE76F}" type="pres">
      <dgm:prSet presAssocID="{ABE937BC-7046-4E42-901B-29D464CCE385}" presName="vert1" presStyleCnt="0"/>
      <dgm:spPr/>
    </dgm:pt>
    <dgm:pt modelId="{B38E212F-4493-9447-8AAB-34618B489B4D}" type="pres">
      <dgm:prSet presAssocID="{310D7FD6-566D-FA41-A2E6-8B5C57906B26}" presName="thickLine" presStyleLbl="alignNode1" presStyleIdx="2" presStyleCnt="3"/>
      <dgm:spPr/>
    </dgm:pt>
    <dgm:pt modelId="{560DA6BA-0264-174C-AB1A-2C1C74371658}" type="pres">
      <dgm:prSet presAssocID="{310D7FD6-566D-FA41-A2E6-8B5C57906B26}" presName="horz1" presStyleCnt="0"/>
      <dgm:spPr/>
    </dgm:pt>
    <dgm:pt modelId="{E1729D9D-FA90-CA46-8725-60D6B24E6232}" type="pres">
      <dgm:prSet presAssocID="{310D7FD6-566D-FA41-A2E6-8B5C57906B26}" presName="tx1" presStyleLbl="revTx" presStyleIdx="2" presStyleCnt="3"/>
      <dgm:spPr/>
    </dgm:pt>
    <dgm:pt modelId="{9C62AB51-5E78-5C4F-81AE-7E68E00AB393}" type="pres">
      <dgm:prSet presAssocID="{310D7FD6-566D-FA41-A2E6-8B5C57906B26}" presName="vert1" presStyleCnt="0"/>
      <dgm:spPr/>
    </dgm:pt>
  </dgm:ptLst>
  <dgm:cxnLst>
    <dgm:cxn modelId="{D03BD603-E482-A749-AF8B-0D9A2059D68D}" type="presOf" srcId="{016AFFF9-FB2E-42DF-A122-B1431BEC8172}" destId="{6E589891-B85C-D044-9C8F-A2A92A1AD2D6}" srcOrd="0" destOrd="0" presId="urn:microsoft.com/office/officeart/2008/layout/LinedList"/>
    <dgm:cxn modelId="{62401A35-0636-4A43-A684-50FE6450DFD8}" srcId="{016AFFF9-FB2E-42DF-A122-B1431BEC8172}" destId="{310D7FD6-566D-FA41-A2E6-8B5C57906B26}" srcOrd="2" destOrd="0" parTransId="{818C6866-BE61-7F44-9486-75D6760A206A}" sibTransId="{D76006DC-A353-614F-AE08-E68CCDCB0FC7}"/>
    <dgm:cxn modelId="{2647D091-DA7E-0B44-A85B-13A4A3820AC3}" srcId="{016AFFF9-FB2E-42DF-A122-B1431BEC8172}" destId="{ABE937BC-7046-4E42-901B-29D464CCE385}" srcOrd="1" destOrd="0" parTransId="{82D8344A-4FC4-3841-9491-9B94AED52B1E}" sibTransId="{F738DBA5-EF75-9F48-836C-C3F99FC23424}"/>
    <dgm:cxn modelId="{363A67AC-2690-6544-8E54-DD7BBDD205A4}" type="presOf" srcId="{6DD8D022-E749-44BC-8C17-25FB05B77170}" destId="{3A779D82-568C-0A4F-9ED8-1FFE5C17B557}" srcOrd="0" destOrd="0" presId="urn:microsoft.com/office/officeart/2008/layout/LinedList"/>
    <dgm:cxn modelId="{50DD2DD6-A5BD-7148-B150-5F1B6AE9899F}" type="presOf" srcId="{310D7FD6-566D-FA41-A2E6-8B5C57906B26}" destId="{E1729D9D-FA90-CA46-8725-60D6B24E6232}" srcOrd="0" destOrd="0" presId="urn:microsoft.com/office/officeart/2008/layout/LinedList"/>
    <dgm:cxn modelId="{394584DE-3D11-4649-8752-DAF5BC741788}" srcId="{016AFFF9-FB2E-42DF-A122-B1431BEC8172}" destId="{6DD8D022-E749-44BC-8C17-25FB05B77170}" srcOrd="0" destOrd="0" parTransId="{936B5873-95F2-4261-8195-5AC45572EAB8}" sibTransId="{7F32C805-50CF-4AAD-9577-82C4579F5B15}"/>
    <dgm:cxn modelId="{ECC783E3-48B3-3341-BE9A-B8D63ED4A1F8}" type="presOf" srcId="{ABE937BC-7046-4E42-901B-29D464CCE385}" destId="{E1800CF6-CCEA-194A-BE20-935526F8D54D}" srcOrd="0" destOrd="0" presId="urn:microsoft.com/office/officeart/2008/layout/LinedList"/>
    <dgm:cxn modelId="{332040C2-73CD-EA4F-B007-71ADECD5022B}" type="presParOf" srcId="{6E589891-B85C-D044-9C8F-A2A92A1AD2D6}" destId="{1A62A716-CC8D-3545-8395-1E855140088C}" srcOrd="0" destOrd="0" presId="urn:microsoft.com/office/officeart/2008/layout/LinedList"/>
    <dgm:cxn modelId="{8C8DED31-7288-3A40-A6E0-68922B97782A}" type="presParOf" srcId="{6E589891-B85C-D044-9C8F-A2A92A1AD2D6}" destId="{97A1C579-F754-3747-8EEB-6DB38E65E4C1}" srcOrd="1" destOrd="0" presId="urn:microsoft.com/office/officeart/2008/layout/LinedList"/>
    <dgm:cxn modelId="{C78BFA01-017F-CA47-B6D0-FE0225803448}" type="presParOf" srcId="{97A1C579-F754-3747-8EEB-6DB38E65E4C1}" destId="{3A779D82-568C-0A4F-9ED8-1FFE5C17B557}" srcOrd="0" destOrd="0" presId="urn:microsoft.com/office/officeart/2008/layout/LinedList"/>
    <dgm:cxn modelId="{A4C6BA0D-4E8B-F541-9CDE-728E34C95500}" type="presParOf" srcId="{97A1C579-F754-3747-8EEB-6DB38E65E4C1}" destId="{9911526B-F6B9-C84A-8C92-9BEF623EFC91}" srcOrd="1" destOrd="0" presId="urn:microsoft.com/office/officeart/2008/layout/LinedList"/>
    <dgm:cxn modelId="{12DF4A38-B2FC-9D49-A586-610CDBC86B43}" type="presParOf" srcId="{6E589891-B85C-D044-9C8F-A2A92A1AD2D6}" destId="{71BF9323-58F4-E941-9C88-329F61B6133B}" srcOrd="2" destOrd="0" presId="urn:microsoft.com/office/officeart/2008/layout/LinedList"/>
    <dgm:cxn modelId="{E226C275-2676-6445-B8FA-3651C6A5D6E9}" type="presParOf" srcId="{6E589891-B85C-D044-9C8F-A2A92A1AD2D6}" destId="{C7190849-8559-5346-8C83-30D267645FE8}" srcOrd="3" destOrd="0" presId="urn:microsoft.com/office/officeart/2008/layout/LinedList"/>
    <dgm:cxn modelId="{E4AC02A0-1974-6D48-AAC8-2D66E03FA33B}" type="presParOf" srcId="{C7190849-8559-5346-8C83-30D267645FE8}" destId="{E1800CF6-CCEA-194A-BE20-935526F8D54D}" srcOrd="0" destOrd="0" presId="urn:microsoft.com/office/officeart/2008/layout/LinedList"/>
    <dgm:cxn modelId="{1880A2D4-CA2B-3540-AF8C-81BEB55F3F3A}" type="presParOf" srcId="{C7190849-8559-5346-8C83-30D267645FE8}" destId="{A2FDEB95-D221-2541-9358-E1217B3AE76F}" srcOrd="1" destOrd="0" presId="urn:microsoft.com/office/officeart/2008/layout/LinedList"/>
    <dgm:cxn modelId="{EDF2C432-DAD5-D240-8DE2-627BAAB58978}" type="presParOf" srcId="{6E589891-B85C-D044-9C8F-A2A92A1AD2D6}" destId="{B38E212F-4493-9447-8AAB-34618B489B4D}" srcOrd="4" destOrd="0" presId="urn:microsoft.com/office/officeart/2008/layout/LinedList"/>
    <dgm:cxn modelId="{F646003A-FCF5-5146-8486-34637DD8485D}" type="presParOf" srcId="{6E589891-B85C-D044-9C8F-A2A92A1AD2D6}" destId="{560DA6BA-0264-174C-AB1A-2C1C74371658}" srcOrd="5" destOrd="0" presId="urn:microsoft.com/office/officeart/2008/layout/LinedList"/>
    <dgm:cxn modelId="{BB55012E-4ABB-1548-9870-1E8DE353D4C3}" type="presParOf" srcId="{560DA6BA-0264-174C-AB1A-2C1C74371658}" destId="{E1729D9D-FA90-CA46-8725-60D6B24E6232}" srcOrd="0" destOrd="0" presId="urn:microsoft.com/office/officeart/2008/layout/LinedList"/>
    <dgm:cxn modelId="{D195BABC-9377-5C42-BA14-6B7C249D12EA}" type="presParOf" srcId="{560DA6BA-0264-174C-AB1A-2C1C74371658}" destId="{9C62AB51-5E78-5C4F-81AE-7E68E00AB3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392D83-1806-3048-A60D-2EB7DA84D17C}"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3BABB157-386E-9141-9648-42602EAE3FF1}">
      <dgm:prSet phldrT="[Text]"/>
      <dgm:spPr/>
      <dgm:t>
        <a:bodyPr/>
        <a:lstStyle/>
        <a:p>
          <a:r>
            <a:rPr lang="en-CA"/>
            <a:t>1. </a:t>
          </a:r>
          <a:r>
            <a:rPr lang="en-CA" err="1"/>
            <a:t>npm</a:t>
          </a:r>
          <a:r>
            <a:rPr lang="en-CA"/>
            <a:t> install react-beautiful-</a:t>
          </a:r>
          <a:r>
            <a:rPr lang="en-CA" err="1"/>
            <a:t>dnd</a:t>
          </a:r>
          <a:endParaRPr lang="en-US"/>
        </a:p>
      </dgm:t>
    </dgm:pt>
    <dgm:pt modelId="{2A5028DE-4E54-1F4F-9FE3-0F1FB8522ECE}" type="parTrans" cxnId="{639F8326-2E42-3B4D-A95E-CFA4E7863F7C}">
      <dgm:prSet/>
      <dgm:spPr/>
      <dgm:t>
        <a:bodyPr/>
        <a:lstStyle/>
        <a:p>
          <a:endParaRPr lang="en-US"/>
        </a:p>
      </dgm:t>
    </dgm:pt>
    <dgm:pt modelId="{AEE50210-F93A-444E-B57E-2CBF4C5FFC48}" type="sibTrans" cxnId="{639F8326-2E42-3B4D-A95E-CFA4E7863F7C}">
      <dgm:prSet/>
      <dgm:spPr/>
      <dgm:t>
        <a:bodyPr/>
        <a:lstStyle/>
        <a:p>
          <a:endParaRPr lang="en-US"/>
        </a:p>
      </dgm:t>
    </dgm:pt>
    <dgm:pt modelId="{6ABCB9B1-6201-3E40-A58C-9B6553D62CD6}">
      <dgm:prSet phldrT="[Text]"/>
      <dgm:spPr/>
      <dgm:t>
        <a:bodyPr/>
        <a:lstStyle/>
        <a:p>
          <a:r>
            <a:rPr lang="en-CA" b="0" i="0"/>
            <a:t>2. Create the Context</a:t>
          </a:r>
          <a:endParaRPr lang="en-US"/>
        </a:p>
      </dgm:t>
    </dgm:pt>
    <dgm:pt modelId="{5A264061-481F-7243-A3E5-1D04CA455622}" type="parTrans" cxnId="{7F30A26C-E341-EC4C-A11F-1E4C082DEF97}">
      <dgm:prSet/>
      <dgm:spPr/>
      <dgm:t>
        <a:bodyPr/>
        <a:lstStyle/>
        <a:p>
          <a:endParaRPr lang="en-US"/>
        </a:p>
      </dgm:t>
    </dgm:pt>
    <dgm:pt modelId="{E23572EF-4547-8F46-8E20-3832C80E7D07}" type="sibTrans" cxnId="{7F30A26C-E341-EC4C-A11F-1E4C082DEF97}">
      <dgm:prSet/>
      <dgm:spPr/>
      <dgm:t>
        <a:bodyPr/>
        <a:lstStyle/>
        <a:p>
          <a:endParaRPr lang="en-US"/>
        </a:p>
      </dgm:t>
    </dgm:pt>
    <dgm:pt modelId="{22F5C9C8-FE33-9340-A30E-72422EE4788B}">
      <dgm:prSet phldrT="[Text]"/>
      <dgm:spPr/>
      <dgm:t>
        <a:bodyPr/>
        <a:lstStyle/>
        <a:p>
          <a:r>
            <a:rPr lang="en-US"/>
            <a:t>5. State management and send request to the backend</a:t>
          </a:r>
        </a:p>
      </dgm:t>
    </dgm:pt>
    <dgm:pt modelId="{EE9779ED-300E-0248-86FF-AA228D940865}" type="parTrans" cxnId="{179D58B5-F930-D947-AD4C-7ADD6DAEF651}">
      <dgm:prSet/>
      <dgm:spPr/>
      <dgm:t>
        <a:bodyPr/>
        <a:lstStyle/>
        <a:p>
          <a:endParaRPr lang="en-US"/>
        </a:p>
      </dgm:t>
    </dgm:pt>
    <dgm:pt modelId="{C0E0DCDF-86EF-E346-8118-875414E4654D}" type="sibTrans" cxnId="{179D58B5-F930-D947-AD4C-7ADD6DAEF651}">
      <dgm:prSet/>
      <dgm:spPr/>
      <dgm:t>
        <a:bodyPr/>
        <a:lstStyle/>
        <a:p>
          <a:endParaRPr lang="en-US"/>
        </a:p>
      </dgm:t>
    </dgm:pt>
    <dgm:pt modelId="{7C2502FD-3C64-314D-8ED2-83878C6EC1BD}">
      <dgm:prSet/>
      <dgm:spPr/>
      <dgm:t>
        <a:bodyPr/>
        <a:lstStyle/>
        <a:p>
          <a:r>
            <a:rPr lang="en-US"/>
            <a:t>4. Handle </a:t>
          </a:r>
          <a:r>
            <a:rPr lang="en-US" err="1"/>
            <a:t>onDragEnd</a:t>
          </a:r>
          <a:r>
            <a:rPr lang="en-US"/>
            <a:t> function</a:t>
          </a:r>
        </a:p>
      </dgm:t>
    </dgm:pt>
    <dgm:pt modelId="{875263DA-3F0F-9C41-8AEE-A6FA6B2CCD25}" type="parTrans" cxnId="{AFD73C6C-FC8B-0C4B-AB98-77CAAECC1F07}">
      <dgm:prSet/>
      <dgm:spPr/>
      <dgm:t>
        <a:bodyPr/>
        <a:lstStyle/>
        <a:p>
          <a:endParaRPr lang="en-US"/>
        </a:p>
      </dgm:t>
    </dgm:pt>
    <dgm:pt modelId="{447A2DBE-0D0A-3D48-BE8F-7525E594F0F5}" type="sibTrans" cxnId="{AFD73C6C-FC8B-0C4B-AB98-77CAAECC1F07}">
      <dgm:prSet/>
      <dgm:spPr/>
      <dgm:t>
        <a:bodyPr/>
        <a:lstStyle/>
        <a:p>
          <a:endParaRPr lang="en-US"/>
        </a:p>
      </dgm:t>
    </dgm:pt>
    <dgm:pt modelId="{75A34DA5-D79F-A241-A629-79FCA7B348CE}">
      <dgm:prSet/>
      <dgm:spPr/>
      <dgm:t>
        <a:bodyPr/>
        <a:lstStyle/>
        <a:p>
          <a:r>
            <a:rPr lang="en-US"/>
            <a:t>3. Create draggable and droppable</a:t>
          </a:r>
        </a:p>
      </dgm:t>
    </dgm:pt>
    <dgm:pt modelId="{65BB4AFF-E93D-DE4F-B2C9-6B87E65D9F66}" type="parTrans" cxnId="{C63F797A-3926-1A4A-A63D-5956CE4815FD}">
      <dgm:prSet/>
      <dgm:spPr/>
      <dgm:t>
        <a:bodyPr/>
        <a:lstStyle/>
        <a:p>
          <a:endParaRPr lang="en-US"/>
        </a:p>
      </dgm:t>
    </dgm:pt>
    <dgm:pt modelId="{422CCE8F-E495-254E-B592-235CB5A3D546}" type="sibTrans" cxnId="{C63F797A-3926-1A4A-A63D-5956CE4815FD}">
      <dgm:prSet/>
      <dgm:spPr/>
      <dgm:t>
        <a:bodyPr/>
        <a:lstStyle/>
        <a:p>
          <a:endParaRPr lang="en-US"/>
        </a:p>
      </dgm:t>
    </dgm:pt>
    <dgm:pt modelId="{3F09308A-D45B-9F42-ADE1-66678793B73D}" type="pres">
      <dgm:prSet presAssocID="{4B392D83-1806-3048-A60D-2EB7DA84D17C}" presName="Name0" presStyleCnt="0">
        <dgm:presLayoutVars>
          <dgm:dir/>
          <dgm:animLvl val="lvl"/>
          <dgm:resizeHandles val="exact"/>
        </dgm:presLayoutVars>
      </dgm:prSet>
      <dgm:spPr/>
    </dgm:pt>
    <dgm:pt modelId="{ABE28DFB-806F-0742-A6A6-2A2AC90D9C8A}" type="pres">
      <dgm:prSet presAssocID="{22F5C9C8-FE33-9340-A30E-72422EE4788B}" presName="boxAndChildren" presStyleCnt="0"/>
      <dgm:spPr/>
    </dgm:pt>
    <dgm:pt modelId="{6E1622BE-9840-254B-8CC3-BB5EEEB834BE}" type="pres">
      <dgm:prSet presAssocID="{22F5C9C8-FE33-9340-A30E-72422EE4788B}" presName="parentTextBox" presStyleLbl="node1" presStyleIdx="0" presStyleCnt="5"/>
      <dgm:spPr/>
    </dgm:pt>
    <dgm:pt modelId="{00429B3C-63C3-C64E-A7CA-DA7AE86AECAF}" type="pres">
      <dgm:prSet presAssocID="{447A2DBE-0D0A-3D48-BE8F-7525E594F0F5}" presName="sp" presStyleCnt="0"/>
      <dgm:spPr/>
    </dgm:pt>
    <dgm:pt modelId="{EAEB1F20-CE39-B24B-8FDD-3DF9368B6D31}" type="pres">
      <dgm:prSet presAssocID="{7C2502FD-3C64-314D-8ED2-83878C6EC1BD}" presName="arrowAndChildren" presStyleCnt="0"/>
      <dgm:spPr/>
    </dgm:pt>
    <dgm:pt modelId="{0E7AD346-7F85-3C43-A745-C92097D7A756}" type="pres">
      <dgm:prSet presAssocID="{7C2502FD-3C64-314D-8ED2-83878C6EC1BD}" presName="parentTextArrow" presStyleLbl="node1" presStyleIdx="1" presStyleCnt="5"/>
      <dgm:spPr/>
    </dgm:pt>
    <dgm:pt modelId="{15346303-F8B8-F943-8086-56C54FA45136}" type="pres">
      <dgm:prSet presAssocID="{422CCE8F-E495-254E-B592-235CB5A3D546}" presName="sp" presStyleCnt="0"/>
      <dgm:spPr/>
    </dgm:pt>
    <dgm:pt modelId="{5B842BF9-748F-004A-AF5D-9C877F1045D0}" type="pres">
      <dgm:prSet presAssocID="{75A34DA5-D79F-A241-A629-79FCA7B348CE}" presName="arrowAndChildren" presStyleCnt="0"/>
      <dgm:spPr/>
    </dgm:pt>
    <dgm:pt modelId="{3F50F0FF-B594-8D42-8B50-10F46F14D4BB}" type="pres">
      <dgm:prSet presAssocID="{75A34DA5-D79F-A241-A629-79FCA7B348CE}" presName="parentTextArrow" presStyleLbl="node1" presStyleIdx="2" presStyleCnt="5"/>
      <dgm:spPr/>
    </dgm:pt>
    <dgm:pt modelId="{43B0AE2A-E173-914E-B6D5-F106F66BF9FF}" type="pres">
      <dgm:prSet presAssocID="{E23572EF-4547-8F46-8E20-3832C80E7D07}" presName="sp" presStyleCnt="0"/>
      <dgm:spPr/>
    </dgm:pt>
    <dgm:pt modelId="{BC4891A0-8263-8B4C-8A23-0438E035CBD5}" type="pres">
      <dgm:prSet presAssocID="{6ABCB9B1-6201-3E40-A58C-9B6553D62CD6}" presName="arrowAndChildren" presStyleCnt="0"/>
      <dgm:spPr/>
    </dgm:pt>
    <dgm:pt modelId="{5F3FAFB0-10B8-A94B-8533-BB0128A3D5A0}" type="pres">
      <dgm:prSet presAssocID="{6ABCB9B1-6201-3E40-A58C-9B6553D62CD6}" presName="parentTextArrow" presStyleLbl="node1" presStyleIdx="3" presStyleCnt="5"/>
      <dgm:spPr/>
    </dgm:pt>
    <dgm:pt modelId="{407FEA5D-6C09-AC43-9641-ACFF4067E1A8}" type="pres">
      <dgm:prSet presAssocID="{AEE50210-F93A-444E-B57E-2CBF4C5FFC48}" presName="sp" presStyleCnt="0"/>
      <dgm:spPr/>
    </dgm:pt>
    <dgm:pt modelId="{C56FBBFE-9245-D94C-BE34-29F456131EB1}" type="pres">
      <dgm:prSet presAssocID="{3BABB157-386E-9141-9648-42602EAE3FF1}" presName="arrowAndChildren" presStyleCnt="0"/>
      <dgm:spPr/>
    </dgm:pt>
    <dgm:pt modelId="{926C6559-0C0E-604A-A4BB-1BBCFDE073D7}" type="pres">
      <dgm:prSet presAssocID="{3BABB157-386E-9141-9648-42602EAE3FF1}" presName="parentTextArrow" presStyleLbl="node1" presStyleIdx="4" presStyleCnt="5"/>
      <dgm:spPr/>
    </dgm:pt>
  </dgm:ptLst>
  <dgm:cxnLst>
    <dgm:cxn modelId="{CF89BF0C-93B1-504C-BEEC-CEFC110BB993}" type="presOf" srcId="{7C2502FD-3C64-314D-8ED2-83878C6EC1BD}" destId="{0E7AD346-7F85-3C43-A745-C92097D7A756}" srcOrd="0" destOrd="0" presId="urn:microsoft.com/office/officeart/2005/8/layout/process4"/>
    <dgm:cxn modelId="{E5EBE214-EF34-884D-A851-1E2C0D51ED56}" type="presOf" srcId="{4B392D83-1806-3048-A60D-2EB7DA84D17C}" destId="{3F09308A-D45B-9F42-ADE1-66678793B73D}" srcOrd="0" destOrd="0" presId="urn:microsoft.com/office/officeart/2005/8/layout/process4"/>
    <dgm:cxn modelId="{639F8326-2E42-3B4D-A95E-CFA4E7863F7C}" srcId="{4B392D83-1806-3048-A60D-2EB7DA84D17C}" destId="{3BABB157-386E-9141-9648-42602EAE3FF1}" srcOrd="0" destOrd="0" parTransId="{2A5028DE-4E54-1F4F-9FE3-0F1FB8522ECE}" sibTransId="{AEE50210-F93A-444E-B57E-2CBF4C5FFC48}"/>
    <dgm:cxn modelId="{7571C55D-438F-184B-A7E2-4C16349A7D54}" type="presOf" srcId="{22F5C9C8-FE33-9340-A30E-72422EE4788B}" destId="{6E1622BE-9840-254B-8CC3-BB5EEEB834BE}" srcOrd="0" destOrd="0" presId="urn:microsoft.com/office/officeart/2005/8/layout/process4"/>
    <dgm:cxn modelId="{19FB7568-A017-8242-9D31-E2B195032C47}" type="presOf" srcId="{6ABCB9B1-6201-3E40-A58C-9B6553D62CD6}" destId="{5F3FAFB0-10B8-A94B-8533-BB0128A3D5A0}" srcOrd="0" destOrd="0" presId="urn:microsoft.com/office/officeart/2005/8/layout/process4"/>
    <dgm:cxn modelId="{AFD73C6C-FC8B-0C4B-AB98-77CAAECC1F07}" srcId="{4B392D83-1806-3048-A60D-2EB7DA84D17C}" destId="{7C2502FD-3C64-314D-8ED2-83878C6EC1BD}" srcOrd="3" destOrd="0" parTransId="{875263DA-3F0F-9C41-8AEE-A6FA6B2CCD25}" sibTransId="{447A2DBE-0D0A-3D48-BE8F-7525E594F0F5}"/>
    <dgm:cxn modelId="{7F30A26C-E341-EC4C-A11F-1E4C082DEF97}" srcId="{4B392D83-1806-3048-A60D-2EB7DA84D17C}" destId="{6ABCB9B1-6201-3E40-A58C-9B6553D62CD6}" srcOrd="1" destOrd="0" parTransId="{5A264061-481F-7243-A3E5-1D04CA455622}" sibTransId="{E23572EF-4547-8F46-8E20-3832C80E7D07}"/>
    <dgm:cxn modelId="{EA9F3855-B834-0C47-BAF5-E93B6C32D9D0}" type="presOf" srcId="{3BABB157-386E-9141-9648-42602EAE3FF1}" destId="{926C6559-0C0E-604A-A4BB-1BBCFDE073D7}" srcOrd="0" destOrd="0" presId="urn:microsoft.com/office/officeart/2005/8/layout/process4"/>
    <dgm:cxn modelId="{C63F797A-3926-1A4A-A63D-5956CE4815FD}" srcId="{4B392D83-1806-3048-A60D-2EB7DA84D17C}" destId="{75A34DA5-D79F-A241-A629-79FCA7B348CE}" srcOrd="2" destOrd="0" parTransId="{65BB4AFF-E93D-DE4F-B2C9-6B87E65D9F66}" sibTransId="{422CCE8F-E495-254E-B592-235CB5A3D546}"/>
    <dgm:cxn modelId="{D2757F9B-8196-704A-915B-13E5D6DA471C}" type="presOf" srcId="{75A34DA5-D79F-A241-A629-79FCA7B348CE}" destId="{3F50F0FF-B594-8D42-8B50-10F46F14D4BB}" srcOrd="0" destOrd="0" presId="urn:microsoft.com/office/officeart/2005/8/layout/process4"/>
    <dgm:cxn modelId="{179D58B5-F930-D947-AD4C-7ADD6DAEF651}" srcId="{4B392D83-1806-3048-A60D-2EB7DA84D17C}" destId="{22F5C9C8-FE33-9340-A30E-72422EE4788B}" srcOrd="4" destOrd="0" parTransId="{EE9779ED-300E-0248-86FF-AA228D940865}" sibTransId="{C0E0DCDF-86EF-E346-8118-875414E4654D}"/>
    <dgm:cxn modelId="{7CF81CDC-DEE6-0F4C-A517-BCAA2B6B378F}" type="presParOf" srcId="{3F09308A-D45B-9F42-ADE1-66678793B73D}" destId="{ABE28DFB-806F-0742-A6A6-2A2AC90D9C8A}" srcOrd="0" destOrd="0" presId="urn:microsoft.com/office/officeart/2005/8/layout/process4"/>
    <dgm:cxn modelId="{D4AD7A9C-FD4A-5942-9E3B-048ADA342B53}" type="presParOf" srcId="{ABE28DFB-806F-0742-A6A6-2A2AC90D9C8A}" destId="{6E1622BE-9840-254B-8CC3-BB5EEEB834BE}" srcOrd="0" destOrd="0" presId="urn:microsoft.com/office/officeart/2005/8/layout/process4"/>
    <dgm:cxn modelId="{05581685-B8F5-1F4A-91DA-5173282AC368}" type="presParOf" srcId="{3F09308A-D45B-9F42-ADE1-66678793B73D}" destId="{00429B3C-63C3-C64E-A7CA-DA7AE86AECAF}" srcOrd="1" destOrd="0" presId="urn:microsoft.com/office/officeart/2005/8/layout/process4"/>
    <dgm:cxn modelId="{71BCBA01-7DFB-5A4A-90B7-C8A4907F2682}" type="presParOf" srcId="{3F09308A-D45B-9F42-ADE1-66678793B73D}" destId="{EAEB1F20-CE39-B24B-8FDD-3DF9368B6D31}" srcOrd="2" destOrd="0" presId="urn:microsoft.com/office/officeart/2005/8/layout/process4"/>
    <dgm:cxn modelId="{6952D863-74AC-8147-B907-C03EAB11F9DF}" type="presParOf" srcId="{EAEB1F20-CE39-B24B-8FDD-3DF9368B6D31}" destId="{0E7AD346-7F85-3C43-A745-C92097D7A756}" srcOrd="0" destOrd="0" presId="urn:microsoft.com/office/officeart/2005/8/layout/process4"/>
    <dgm:cxn modelId="{E9FFF6E0-25C5-C54E-8F9A-8536C51BDB3A}" type="presParOf" srcId="{3F09308A-D45B-9F42-ADE1-66678793B73D}" destId="{15346303-F8B8-F943-8086-56C54FA45136}" srcOrd="3" destOrd="0" presId="urn:microsoft.com/office/officeart/2005/8/layout/process4"/>
    <dgm:cxn modelId="{9E4DFA32-8649-1147-9DDD-A9A5D3B1351F}" type="presParOf" srcId="{3F09308A-D45B-9F42-ADE1-66678793B73D}" destId="{5B842BF9-748F-004A-AF5D-9C877F1045D0}" srcOrd="4" destOrd="0" presId="urn:microsoft.com/office/officeart/2005/8/layout/process4"/>
    <dgm:cxn modelId="{667CE767-4B40-1A4C-8A23-D0F0DA68C057}" type="presParOf" srcId="{5B842BF9-748F-004A-AF5D-9C877F1045D0}" destId="{3F50F0FF-B594-8D42-8B50-10F46F14D4BB}" srcOrd="0" destOrd="0" presId="urn:microsoft.com/office/officeart/2005/8/layout/process4"/>
    <dgm:cxn modelId="{4FE93DF7-D6C8-6B48-BD59-4F71E1F97CE1}" type="presParOf" srcId="{3F09308A-D45B-9F42-ADE1-66678793B73D}" destId="{43B0AE2A-E173-914E-B6D5-F106F66BF9FF}" srcOrd="5" destOrd="0" presId="urn:microsoft.com/office/officeart/2005/8/layout/process4"/>
    <dgm:cxn modelId="{8DD6C14A-286E-5248-8CF4-E3D565AB15A2}" type="presParOf" srcId="{3F09308A-D45B-9F42-ADE1-66678793B73D}" destId="{BC4891A0-8263-8B4C-8A23-0438E035CBD5}" srcOrd="6" destOrd="0" presId="urn:microsoft.com/office/officeart/2005/8/layout/process4"/>
    <dgm:cxn modelId="{64AAE47E-6A12-C448-BF5E-1502F1B154A1}" type="presParOf" srcId="{BC4891A0-8263-8B4C-8A23-0438E035CBD5}" destId="{5F3FAFB0-10B8-A94B-8533-BB0128A3D5A0}" srcOrd="0" destOrd="0" presId="urn:microsoft.com/office/officeart/2005/8/layout/process4"/>
    <dgm:cxn modelId="{FAC1C85C-D124-F946-A99D-7DB03BF5D8EA}" type="presParOf" srcId="{3F09308A-D45B-9F42-ADE1-66678793B73D}" destId="{407FEA5D-6C09-AC43-9641-ACFF4067E1A8}" srcOrd="7" destOrd="0" presId="urn:microsoft.com/office/officeart/2005/8/layout/process4"/>
    <dgm:cxn modelId="{735E3D8F-DD38-FB46-BB13-BE9D55887178}" type="presParOf" srcId="{3F09308A-D45B-9F42-ADE1-66678793B73D}" destId="{C56FBBFE-9245-D94C-BE34-29F456131EB1}" srcOrd="8" destOrd="0" presId="urn:microsoft.com/office/officeart/2005/8/layout/process4"/>
    <dgm:cxn modelId="{98E1179C-6073-764B-ADDB-0C697138327F}" type="presParOf" srcId="{C56FBBFE-9245-D94C-BE34-29F456131EB1}" destId="{926C6559-0C0E-604A-A4BB-1BBCFDE073D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00BF4D-2096-AB47-87C6-CA501FFD9633}"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E1656848-C78D-D047-8BA8-0141BC86D232}">
      <dgm:prSet phldrT="[Text]"/>
      <dgm:spPr/>
      <dgm:t>
        <a:bodyPr/>
        <a:lstStyle/>
        <a:p>
          <a:r>
            <a:rPr lang="en-US"/>
            <a:t>Sophie</a:t>
          </a:r>
        </a:p>
      </dgm:t>
    </dgm:pt>
    <dgm:pt modelId="{F6CC7DCC-4527-5E44-AF55-DD06B1ABD0CC}" type="parTrans" cxnId="{B914C367-3EEF-7A4D-96C0-796B7132720B}">
      <dgm:prSet/>
      <dgm:spPr/>
      <dgm:t>
        <a:bodyPr/>
        <a:lstStyle/>
        <a:p>
          <a:endParaRPr lang="en-US"/>
        </a:p>
      </dgm:t>
    </dgm:pt>
    <dgm:pt modelId="{29A1BFDA-00AB-6548-9C3C-938442C6168A}" type="sibTrans" cxnId="{B914C367-3EEF-7A4D-96C0-796B7132720B}">
      <dgm:prSet/>
      <dgm:spPr/>
      <dgm:t>
        <a:bodyPr/>
        <a:lstStyle/>
        <a:p>
          <a:endParaRPr lang="en-US"/>
        </a:p>
      </dgm:t>
    </dgm:pt>
    <dgm:pt modelId="{F05FA9D6-FCC1-1B4F-8E31-986FA70E47CB}">
      <dgm:prSet phldrT="[Text]"/>
      <dgm:spPr/>
      <dgm:t>
        <a:bodyPr/>
        <a:lstStyle/>
        <a:p>
          <a:r>
            <a:rPr lang="en-US"/>
            <a:t>Mosaic Styling</a:t>
          </a:r>
        </a:p>
      </dgm:t>
    </dgm:pt>
    <dgm:pt modelId="{6DB79FD8-A9BE-AA47-8235-1AB5C3E0602F}" type="parTrans" cxnId="{2D19EA73-D793-BA4C-85CE-2EC9FE6191DA}">
      <dgm:prSet/>
      <dgm:spPr/>
      <dgm:t>
        <a:bodyPr/>
        <a:lstStyle/>
        <a:p>
          <a:endParaRPr lang="en-US"/>
        </a:p>
      </dgm:t>
    </dgm:pt>
    <dgm:pt modelId="{57132B2D-A21E-514C-9400-37098ADB1B22}" type="sibTrans" cxnId="{2D19EA73-D793-BA4C-85CE-2EC9FE6191DA}">
      <dgm:prSet/>
      <dgm:spPr/>
      <dgm:t>
        <a:bodyPr/>
        <a:lstStyle/>
        <a:p>
          <a:endParaRPr lang="en-US"/>
        </a:p>
      </dgm:t>
    </dgm:pt>
    <dgm:pt modelId="{66636ED0-4010-8045-A085-EF9BB7052FE0}">
      <dgm:prSet phldrT="[Text]"/>
      <dgm:spPr/>
      <dgm:t>
        <a:bodyPr/>
        <a:lstStyle/>
        <a:p>
          <a:r>
            <a:rPr lang="en-US"/>
            <a:t>Drag n Drop</a:t>
          </a:r>
        </a:p>
      </dgm:t>
    </dgm:pt>
    <dgm:pt modelId="{133B3650-7416-7B41-A36D-E75FAF91C6C0}" type="parTrans" cxnId="{3A4B7279-E558-1A4F-995F-4C19101EB286}">
      <dgm:prSet/>
      <dgm:spPr/>
      <dgm:t>
        <a:bodyPr/>
        <a:lstStyle/>
        <a:p>
          <a:endParaRPr lang="en-US"/>
        </a:p>
      </dgm:t>
    </dgm:pt>
    <dgm:pt modelId="{CEA447CF-F05F-F048-8DD9-97B06E9CEAFE}" type="sibTrans" cxnId="{3A4B7279-E558-1A4F-995F-4C19101EB286}">
      <dgm:prSet/>
      <dgm:spPr/>
      <dgm:t>
        <a:bodyPr/>
        <a:lstStyle/>
        <a:p>
          <a:endParaRPr lang="en-US"/>
        </a:p>
      </dgm:t>
    </dgm:pt>
    <dgm:pt modelId="{B05A5C06-F19E-744E-A6EF-B7D07A25BBEB}">
      <dgm:prSet phldrT="[Text]"/>
      <dgm:spPr/>
      <dgm:t>
        <a:bodyPr/>
        <a:lstStyle/>
        <a:p>
          <a:r>
            <a:rPr lang="en-US" dirty="0"/>
            <a:t>Collaborative functionality</a:t>
          </a:r>
        </a:p>
      </dgm:t>
    </dgm:pt>
    <dgm:pt modelId="{5674D038-7882-5A41-BD64-8F4389D808C3}" type="parTrans" cxnId="{5781FF9B-33C5-C540-B016-449AC363DBC8}">
      <dgm:prSet/>
      <dgm:spPr/>
      <dgm:t>
        <a:bodyPr/>
        <a:lstStyle/>
        <a:p>
          <a:endParaRPr lang="en-US"/>
        </a:p>
      </dgm:t>
    </dgm:pt>
    <dgm:pt modelId="{205BB484-18F3-D340-B99E-AC057DF8CB91}" type="sibTrans" cxnId="{5781FF9B-33C5-C540-B016-449AC363DBC8}">
      <dgm:prSet/>
      <dgm:spPr/>
      <dgm:t>
        <a:bodyPr/>
        <a:lstStyle/>
        <a:p>
          <a:endParaRPr lang="en-US"/>
        </a:p>
      </dgm:t>
    </dgm:pt>
    <dgm:pt modelId="{60B8C8B0-7943-0046-BC1B-835AA31BC5A0}">
      <dgm:prSet/>
      <dgm:spPr/>
      <dgm:t>
        <a:bodyPr/>
        <a:lstStyle/>
        <a:p>
          <a:r>
            <a:rPr lang="en-US"/>
            <a:t>Soliloquy</a:t>
          </a:r>
        </a:p>
      </dgm:t>
    </dgm:pt>
    <dgm:pt modelId="{15C14D85-8F82-184C-858D-C3AE80FDD364}" type="parTrans" cxnId="{05BA9731-24F4-224C-8753-C3BEA42E0EA5}">
      <dgm:prSet/>
      <dgm:spPr/>
      <dgm:t>
        <a:bodyPr/>
        <a:lstStyle/>
        <a:p>
          <a:endParaRPr lang="en-US"/>
        </a:p>
      </dgm:t>
    </dgm:pt>
    <dgm:pt modelId="{2531251B-BE95-5349-A805-762C96032A81}" type="sibTrans" cxnId="{05BA9731-24F4-224C-8753-C3BEA42E0EA5}">
      <dgm:prSet/>
      <dgm:spPr/>
      <dgm:t>
        <a:bodyPr/>
        <a:lstStyle/>
        <a:p>
          <a:endParaRPr lang="en-US"/>
        </a:p>
      </dgm:t>
    </dgm:pt>
    <dgm:pt modelId="{7976AA0E-790A-E647-9F95-13EEA86F367B}">
      <dgm:prSet/>
      <dgm:spPr/>
      <dgm:t>
        <a:bodyPr/>
        <a:lstStyle/>
        <a:p>
          <a:r>
            <a:rPr lang="en-US"/>
            <a:t>Nicholas</a:t>
          </a:r>
        </a:p>
      </dgm:t>
    </dgm:pt>
    <dgm:pt modelId="{04AAF745-50E3-F34B-9CB4-D5101DAF21FE}" type="parTrans" cxnId="{D10A4462-13BE-C244-AD92-494CD69F4340}">
      <dgm:prSet/>
      <dgm:spPr/>
      <dgm:t>
        <a:bodyPr/>
        <a:lstStyle/>
        <a:p>
          <a:endParaRPr lang="en-US"/>
        </a:p>
      </dgm:t>
    </dgm:pt>
    <dgm:pt modelId="{C33E2FAB-BDFC-3B4A-9981-99B02CBB58B0}" type="sibTrans" cxnId="{D10A4462-13BE-C244-AD92-494CD69F4340}">
      <dgm:prSet/>
      <dgm:spPr/>
      <dgm:t>
        <a:bodyPr/>
        <a:lstStyle/>
        <a:p>
          <a:endParaRPr lang="en-US"/>
        </a:p>
      </dgm:t>
    </dgm:pt>
    <dgm:pt modelId="{A8CB8B92-C4C5-0E46-AD4D-E711CDE02B03}">
      <dgm:prSet phldr="0"/>
      <dgm:spPr/>
      <dgm:t>
        <a:bodyPr/>
        <a:lstStyle/>
        <a:p>
          <a:pPr rtl="0"/>
          <a:r>
            <a:rPr lang="en-US" dirty="0">
              <a:latin typeface="Century Gothic" panose="020B0502020202020204"/>
            </a:rPr>
            <a:t>Hosting (Site, Database, File Storage)</a:t>
          </a:r>
          <a:endParaRPr lang="en-US" dirty="0"/>
        </a:p>
      </dgm:t>
    </dgm:pt>
    <dgm:pt modelId="{77D517D5-3F73-244D-BEBA-72456386978B}" type="parTrans" cxnId="{AC03B6A6-3E9C-4A4D-9462-6AC5848430AF}">
      <dgm:prSet/>
      <dgm:spPr/>
      <dgm:t>
        <a:bodyPr/>
        <a:lstStyle/>
        <a:p>
          <a:endParaRPr lang="en-US"/>
        </a:p>
      </dgm:t>
    </dgm:pt>
    <dgm:pt modelId="{D0CD53B7-20A8-A34B-8B20-4D258394D0AA}" type="sibTrans" cxnId="{AC03B6A6-3E9C-4A4D-9462-6AC5848430AF}">
      <dgm:prSet/>
      <dgm:spPr/>
      <dgm:t>
        <a:bodyPr/>
        <a:lstStyle/>
        <a:p>
          <a:endParaRPr lang="en-US"/>
        </a:p>
      </dgm:t>
    </dgm:pt>
    <dgm:pt modelId="{FC504936-D0C4-8149-9EF8-90C4E19F401C}">
      <dgm:prSet phldr="0"/>
      <dgm:spPr/>
      <dgm:t>
        <a:bodyPr/>
        <a:lstStyle/>
        <a:p>
          <a:pPr algn="l"/>
          <a:r>
            <a:rPr lang="en-US">
              <a:latin typeface="Century Gothic" panose="020B0502020202020204"/>
            </a:rPr>
            <a:t>Login</a:t>
          </a:r>
          <a:endParaRPr lang="en-US"/>
        </a:p>
      </dgm:t>
    </dgm:pt>
    <dgm:pt modelId="{A5080406-5F11-C94D-92D2-16DD3A384943}" type="parTrans" cxnId="{8502E89A-8828-AF42-9CA4-37BFC3D175F6}">
      <dgm:prSet/>
      <dgm:spPr/>
      <dgm:t>
        <a:bodyPr/>
        <a:lstStyle/>
        <a:p>
          <a:endParaRPr lang="en-US"/>
        </a:p>
      </dgm:t>
    </dgm:pt>
    <dgm:pt modelId="{AED42A3A-686F-944F-9C2C-946266F2FC58}" type="sibTrans" cxnId="{8502E89A-8828-AF42-9CA4-37BFC3D175F6}">
      <dgm:prSet/>
      <dgm:spPr/>
      <dgm:t>
        <a:bodyPr/>
        <a:lstStyle/>
        <a:p>
          <a:endParaRPr lang="en-US"/>
        </a:p>
      </dgm:t>
    </dgm:pt>
    <dgm:pt modelId="{8321E4F8-61C7-4D43-8483-68F8ED199AF5}">
      <dgm:prSet phldrT="[Text]" phldr="0"/>
      <dgm:spPr/>
      <dgm:t>
        <a:bodyPr/>
        <a:lstStyle/>
        <a:p>
          <a:r>
            <a:rPr lang="en-US">
              <a:latin typeface="Century Gothic" panose="020B0502020202020204"/>
            </a:rPr>
            <a:t>Registration</a:t>
          </a:r>
          <a:endParaRPr lang="en-US"/>
        </a:p>
      </dgm:t>
    </dgm:pt>
    <dgm:pt modelId="{F63C91A4-EB51-014B-B7D6-A4515BE4DD20}" type="parTrans" cxnId="{4F71E83F-0849-DA40-A1F3-CA6A291FD6C3}">
      <dgm:prSet/>
      <dgm:spPr/>
      <dgm:t>
        <a:bodyPr/>
        <a:lstStyle/>
        <a:p>
          <a:endParaRPr lang="en-US"/>
        </a:p>
      </dgm:t>
    </dgm:pt>
    <dgm:pt modelId="{F525906F-4A0C-3E4C-ADFE-FFE2B362EC9E}" type="sibTrans" cxnId="{4F71E83F-0849-DA40-A1F3-CA6A291FD6C3}">
      <dgm:prSet/>
      <dgm:spPr/>
      <dgm:t>
        <a:bodyPr/>
        <a:lstStyle/>
        <a:p>
          <a:endParaRPr lang="en-US"/>
        </a:p>
      </dgm:t>
    </dgm:pt>
    <dgm:pt modelId="{0651787D-C32D-A54A-85DD-1FB62BE553F7}">
      <dgm:prSet/>
      <dgm:spPr/>
      <dgm:t>
        <a:bodyPr/>
        <a:lstStyle/>
        <a:p>
          <a:r>
            <a:rPr lang="en-US" dirty="0"/>
            <a:t>Context-Based Styles</a:t>
          </a:r>
        </a:p>
      </dgm:t>
    </dgm:pt>
    <dgm:pt modelId="{1896E9B2-5C86-924C-80F8-C8FADD5CF9BC}" type="parTrans" cxnId="{D6B0D2E6-FB1A-804F-A318-B4D74D27EAB1}">
      <dgm:prSet/>
      <dgm:spPr/>
      <dgm:t>
        <a:bodyPr/>
        <a:lstStyle/>
        <a:p>
          <a:endParaRPr lang="en-US"/>
        </a:p>
      </dgm:t>
    </dgm:pt>
    <dgm:pt modelId="{8B98C02C-F051-A244-B025-B4C7880496A9}" type="sibTrans" cxnId="{D6B0D2E6-FB1A-804F-A318-B4D74D27EAB1}">
      <dgm:prSet/>
      <dgm:spPr/>
      <dgm:t>
        <a:bodyPr/>
        <a:lstStyle/>
        <a:p>
          <a:endParaRPr lang="en-US"/>
        </a:p>
      </dgm:t>
    </dgm:pt>
    <dgm:pt modelId="{B2BDD237-204C-6E4A-836A-F21291013B65}">
      <dgm:prSet/>
      <dgm:spPr/>
      <dgm:t>
        <a:bodyPr/>
        <a:lstStyle/>
        <a:p>
          <a:endParaRPr lang="en-US" dirty="0"/>
        </a:p>
      </dgm:t>
    </dgm:pt>
    <dgm:pt modelId="{3844269E-0AB4-D848-991A-09F7229B7582}" type="parTrans" cxnId="{49EEEBA9-BF09-004A-85F6-711C74E19A7B}">
      <dgm:prSet/>
      <dgm:spPr/>
      <dgm:t>
        <a:bodyPr/>
        <a:lstStyle/>
        <a:p>
          <a:endParaRPr lang="en-US"/>
        </a:p>
      </dgm:t>
    </dgm:pt>
    <dgm:pt modelId="{0FAF5841-1C6F-694A-9E9F-934D51B55157}" type="sibTrans" cxnId="{49EEEBA9-BF09-004A-85F6-711C74E19A7B}">
      <dgm:prSet/>
      <dgm:spPr/>
      <dgm:t>
        <a:bodyPr/>
        <a:lstStyle/>
        <a:p>
          <a:endParaRPr lang="en-US"/>
        </a:p>
      </dgm:t>
    </dgm:pt>
    <dgm:pt modelId="{26DCCFF6-4E76-F646-9BF7-59FC49CAAACF}">
      <dgm:prSet phldrT="[Text]"/>
      <dgm:spPr/>
      <dgm:t>
        <a:bodyPr/>
        <a:lstStyle/>
        <a:p>
          <a:r>
            <a:rPr lang="en-US"/>
            <a:t>Landing page</a:t>
          </a:r>
        </a:p>
      </dgm:t>
    </dgm:pt>
    <dgm:pt modelId="{F9A7631B-01DC-2A4C-984A-8E8CE66AAAD9}" type="parTrans" cxnId="{84D3F353-9378-7041-9349-94F8DF954DEE}">
      <dgm:prSet/>
      <dgm:spPr/>
      <dgm:t>
        <a:bodyPr/>
        <a:lstStyle/>
        <a:p>
          <a:endParaRPr lang="en-US"/>
        </a:p>
      </dgm:t>
    </dgm:pt>
    <dgm:pt modelId="{65FC455A-019C-8645-881C-ABE4FFB62814}" type="sibTrans" cxnId="{84D3F353-9378-7041-9349-94F8DF954DEE}">
      <dgm:prSet/>
      <dgm:spPr/>
      <dgm:t>
        <a:bodyPr/>
        <a:lstStyle/>
        <a:p>
          <a:endParaRPr lang="en-US"/>
        </a:p>
      </dgm:t>
    </dgm:pt>
    <dgm:pt modelId="{2D25808F-769B-C747-97BA-D2D1EE5EA079}">
      <dgm:prSet phldrT="[Text]"/>
      <dgm:spPr/>
      <dgm:t>
        <a:bodyPr/>
        <a:lstStyle/>
        <a:p>
          <a:r>
            <a:rPr lang="en-US"/>
            <a:t>Homepage</a:t>
          </a:r>
        </a:p>
      </dgm:t>
    </dgm:pt>
    <dgm:pt modelId="{D7659320-064B-B14D-9A93-856B1BF2EAB3}" type="parTrans" cxnId="{584D3D4D-A69F-FA4F-94AF-767B727AABE5}">
      <dgm:prSet/>
      <dgm:spPr/>
      <dgm:t>
        <a:bodyPr/>
        <a:lstStyle/>
        <a:p>
          <a:endParaRPr lang="en-US"/>
        </a:p>
      </dgm:t>
    </dgm:pt>
    <dgm:pt modelId="{0E73A4D4-B17E-D941-A6CA-ABE7EF792D44}" type="sibTrans" cxnId="{584D3D4D-A69F-FA4F-94AF-767B727AABE5}">
      <dgm:prSet/>
      <dgm:spPr/>
      <dgm:t>
        <a:bodyPr/>
        <a:lstStyle/>
        <a:p>
          <a:endParaRPr lang="en-US"/>
        </a:p>
      </dgm:t>
    </dgm:pt>
    <dgm:pt modelId="{C718767E-A391-5341-8700-EDB3FCDAAC5D}">
      <dgm:prSet phldrT="[Text]"/>
      <dgm:spPr/>
      <dgm:t>
        <a:bodyPr/>
        <a:lstStyle/>
        <a:p>
          <a:r>
            <a:rPr lang="en-US"/>
            <a:t>General Styling</a:t>
          </a:r>
        </a:p>
      </dgm:t>
    </dgm:pt>
    <dgm:pt modelId="{CF215DCF-5886-8747-9EF8-C650AA1A2A5E}" type="parTrans" cxnId="{CFEF5901-0906-934E-A8AC-3A7FF5364E69}">
      <dgm:prSet/>
      <dgm:spPr/>
      <dgm:t>
        <a:bodyPr/>
        <a:lstStyle/>
        <a:p>
          <a:endParaRPr lang="en-US"/>
        </a:p>
      </dgm:t>
    </dgm:pt>
    <dgm:pt modelId="{F79EBD12-8E41-C040-8C9A-EE4DF9633681}" type="sibTrans" cxnId="{CFEF5901-0906-934E-A8AC-3A7FF5364E69}">
      <dgm:prSet/>
      <dgm:spPr/>
      <dgm:t>
        <a:bodyPr/>
        <a:lstStyle/>
        <a:p>
          <a:endParaRPr lang="en-US"/>
        </a:p>
      </dgm:t>
    </dgm:pt>
    <dgm:pt modelId="{9621E107-9E08-4E3C-82B2-71AF76739CDB}">
      <dgm:prSet phldr="0"/>
      <dgm:spPr/>
      <dgm:t>
        <a:bodyPr/>
        <a:lstStyle/>
        <a:p>
          <a:pPr rtl="0"/>
          <a:r>
            <a:rPr lang="en-US">
              <a:latin typeface="Century Gothic" panose="020B0502020202020204"/>
            </a:rPr>
            <a:t>Benjamin</a:t>
          </a:r>
        </a:p>
      </dgm:t>
    </dgm:pt>
    <dgm:pt modelId="{FEEF1F06-A550-479F-8173-60853DF1B938}" type="parTrans" cxnId="{029AED24-3801-401E-9BC6-7CAAF3BACF8E}">
      <dgm:prSet/>
      <dgm:spPr/>
      <dgm:t>
        <a:bodyPr/>
        <a:lstStyle/>
        <a:p>
          <a:endParaRPr lang="en-CA"/>
        </a:p>
      </dgm:t>
    </dgm:pt>
    <dgm:pt modelId="{1118E279-3CA4-4918-B22C-972BFA8F76EA}" type="sibTrans" cxnId="{029AED24-3801-401E-9BC6-7CAAF3BACF8E}">
      <dgm:prSet/>
      <dgm:spPr/>
      <dgm:t>
        <a:bodyPr/>
        <a:lstStyle/>
        <a:p>
          <a:endParaRPr lang="en-CA"/>
        </a:p>
      </dgm:t>
    </dgm:pt>
    <dgm:pt modelId="{14DC0C84-117A-4C7D-A445-9AA0A44FD0EE}">
      <dgm:prSet phldr="0"/>
      <dgm:spPr/>
      <dgm:t>
        <a:bodyPr/>
        <a:lstStyle/>
        <a:p>
          <a:pPr rtl="0"/>
          <a:r>
            <a:rPr lang="en-US">
              <a:latin typeface="Century Gothic" panose="020B0502020202020204"/>
            </a:rPr>
            <a:t>Mosaic functions</a:t>
          </a:r>
        </a:p>
      </dgm:t>
    </dgm:pt>
    <dgm:pt modelId="{3F016585-EFA2-4CE1-9662-F7F8AEF27121}" type="parTrans" cxnId="{59B391DD-D093-4A0C-AB15-ACB1D84B6C68}">
      <dgm:prSet/>
      <dgm:spPr/>
      <dgm:t>
        <a:bodyPr/>
        <a:lstStyle/>
        <a:p>
          <a:endParaRPr lang="en-CA"/>
        </a:p>
      </dgm:t>
    </dgm:pt>
    <dgm:pt modelId="{9410F498-5D83-499A-A5EC-19DA4EDD7CCF}" type="sibTrans" cxnId="{59B391DD-D093-4A0C-AB15-ACB1D84B6C68}">
      <dgm:prSet/>
      <dgm:spPr/>
      <dgm:t>
        <a:bodyPr/>
        <a:lstStyle/>
        <a:p>
          <a:endParaRPr lang="en-CA"/>
        </a:p>
      </dgm:t>
    </dgm:pt>
    <dgm:pt modelId="{23D5BFE2-6FBF-47EC-8043-A10B812CFD41}">
      <dgm:prSet phldr="0"/>
      <dgm:spPr/>
      <dgm:t>
        <a:bodyPr/>
        <a:lstStyle/>
        <a:p>
          <a:pPr rtl="0"/>
          <a:r>
            <a:rPr lang="en-US"/>
            <a:t>Database Implementation</a:t>
          </a:r>
          <a:endParaRPr lang="en-US">
            <a:latin typeface="Century Gothic" panose="020B0502020202020204"/>
          </a:endParaRPr>
        </a:p>
      </dgm:t>
    </dgm:pt>
    <dgm:pt modelId="{9E2C775F-3643-4837-AD5D-A3AC0C9B9684}" type="parTrans" cxnId="{C415C346-FA15-4FFB-B019-34AFECE0E23A}">
      <dgm:prSet/>
      <dgm:spPr/>
      <dgm:t>
        <a:bodyPr/>
        <a:lstStyle/>
        <a:p>
          <a:endParaRPr lang="en-CA"/>
        </a:p>
      </dgm:t>
    </dgm:pt>
    <dgm:pt modelId="{41407FD0-0F26-4276-9903-E36CD27C159D}" type="sibTrans" cxnId="{C415C346-FA15-4FFB-B019-34AFECE0E23A}">
      <dgm:prSet/>
      <dgm:spPr/>
      <dgm:t>
        <a:bodyPr/>
        <a:lstStyle/>
        <a:p>
          <a:endParaRPr lang="en-CA"/>
        </a:p>
      </dgm:t>
    </dgm:pt>
    <dgm:pt modelId="{5742293F-9D8D-4E0E-9551-3D4C38930402}">
      <dgm:prSet phldr="0"/>
      <dgm:spPr/>
      <dgm:t>
        <a:bodyPr/>
        <a:lstStyle/>
        <a:p>
          <a:pPr rtl="0"/>
          <a:r>
            <a:rPr lang="en-US">
              <a:latin typeface="Century Gothic" panose="020B0502020202020204"/>
            </a:rPr>
            <a:t>CI/CD Pipeline</a:t>
          </a:r>
        </a:p>
      </dgm:t>
    </dgm:pt>
    <dgm:pt modelId="{6FDF83E2-AD67-4682-A2C3-327C1C72F616}" type="parTrans" cxnId="{70004039-2C26-4ECA-A765-82F7ED4A8537}">
      <dgm:prSet/>
      <dgm:spPr/>
      <dgm:t>
        <a:bodyPr/>
        <a:lstStyle/>
        <a:p>
          <a:endParaRPr lang="en-CA"/>
        </a:p>
      </dgm:t>
    </dgm:pt>
    <dgm:pt modelId="{DD088EDE-FBD0-4E88-A080-8B34D9BA918F}" type="sibTrans" cxnId="{70004039-2C26-4ECA-A765-82F7ED4A8537}">
      <dgm:prSet/>
      <dgm:spPr/>
      <dgm:t>
        <a:bodyPr/>
        <a:lstStyle/>
        <a:p>
          <a:endParaRPr lang="en-CA"/>
        </a:p>
      </dgm:t>
    </dgm:pt>
    <dgm:pt modelId="{2AF8F88A-47EC-4E0E-9AA2-7019419B0F45}">
      <dgm:prSet phldr="0"/>
      <dgm:spPr/>
      <dgm:t>
        <a:bodyPr/>
        <a:lstStyle/>
        <a:p>
          <a:pPr rtl="0"/>
          <a:r>
            <a:rPr lang="en-US">
              <a:latin typeface="Century Gothic" panose="020B0502020202020204"/>
            </a:rPr>
            <a:t>User settings page </a:t>
          </a:r>
        </a:p>
      </dgm:t>
    </dgm:pt>
    <dgm:pt modelId="{2342B8B5-C21D-4809-AECE-5A1CB6B24F91}" type="parTrans" cxnId="{E877FDB9-E596-42B9-B248-4BC425CBE520}">
      <dgm:prSet/>
      <dgm:spPr/>
      <dgm:t>
        <a:bodyPr/>
        <a:lstStyle/>
        <a:p>
          <a:endParaRPr lang="en-CA"/>
        </a:p>
      </dgm:t>
    </dgm:pt>
    <dgm:pt modelId="{EA91594C-4133-409A-A8BB-2D67E2C379C4}" type="sibTrans" cxnId="{E877FDB9-E596-42B9-B248-4BC425CBE520}">
      <dgm:prSet/>
      <dgm:spPr/>
      <dgm:t>
        <a:bodyPr/>
        <a:lstStyle/>
        <a:p>
          <a:endParaRPr lang="en-CA"/>
        </a:p>
      </dgm:t>
    </dgm:pt>
    <dgm:pt modelId="{E0C2022F-8CB5-46B0-8B5A-807713A81B9D}">
      <dgm:prSet phldr="0"/>
      <dgm:spPr/>
      <dgm:t>
        <a:bodyPr/>
        <a:lstStyle/>
        <a:p>
          <a:pPr rtl="0"/>
          <a:r>
            <a:rPr lang="en-US">
              <a:latin typeface="Century Gothic" panose="020B0502020202020204"/>
            </a:rPr>
            <a:t>Chat </a:t>
          </a:r>
        </a:p>
      </dgm:t>
    </dgm:pt>
    <dgm:pt modelId="{D4E8A680-D2D2-4B7D-9E5C-4A19687ACAEF}" type="parTrans" cxnId="{ED2BBA24-84BA-40B9-A7EF-E869B2797F6B}">
      <dgm:prSet/>
      <dgm:spPr/>
      <dgm:t>
        <a:bodyPr/>
        <a:lstStyle/>
        <a:p>
          <a:endParaRPr lang="en-CA"/>
        </a:p>
      </dgm:t>
    </dgm:pt>
    <dgm:pt modelId="{B3DC92D1-316B-4DE1-A703-A59B2DF8880A}" type="sibTrans" cxnId="{ED2BBA24-84BA-40B9-A7EF-E869B2797F6B}">
      <dgm:prSet/>
      <dgm:spPr/>
      <dgm:t>
        <a:bodyPr/>
        <a:lstStyle/>
        <a:p>
          <a:endParaRPr lang="en-CA"/>
        </a:p>
      </dgm:t>
    </dgm:pt>
    <dgm:pt modelId="{8FF31FEB-855F-405E-9541-45FFFF594B4E}">
      <dgm:prSet phldr="0"/>
      <dgm:spPr/>
      <dgm:t>
        <a:bodyPr/>
        <a:lstStyle/>
        <a:p>
          <a:pPr rtl="0"/>
          <a:r>
            <a:rPr lang="en-US">
              <a:latin typeface="Century Gothic" panose="020B0502020202020204"/>
            </a:rPr>
            <a:t>Unit Tests</a:t>
          </a:r>
        </a:p>
      </dgm:t>
    </dgm:pt>
    <dgm:pt modelId="{32AF8BD0-CC7B-4E8F-B928-D35DC807E007}" type="parTrans" cxnId="{0C9793A9-D052-4D4F-9A2B-BE517CD80CB2}">
      <dgm:prSet/>
      <dgm:spPr/>
      <dgm:t>
        <a:bodyPr/>
        <a:lstStyle/>
        <a:p>
          <a:endParaRPr lang="en-CA"/>
        </a:p>
      </dgm:t>
    </dgm:pt>
    <dgm:pt modelId="{6AC6FADE-0E88-4CF3-A185-A0E0E2468EAD}" type="sibTrans" cxnId="{0C9793A9-D052-4D4F-9A2B-BE517CD80CB2}">
      <dgm:prSet/>
      <dgm:spPr/>
      <dgm:t>
        <a:bodyPr/>
        <a:lstStyle/>
        <a:p>
          <a:endParaRPr lang="en-CA"/>
        </a:p>
      </dgm:t>
    </dgm:pt>
    <dgm:pt modelId="{2A5DF2B4-6237-4C5D-93C4-01DBE30EF139}">
      <dgm:prSet phldr="0"/>
      <dgm:spPr/>
      <dgm:t>
        <a:bodyPr/>
        <a:lstStyle/>
        <a:p>
          <a:pPr rtl="0"/>
          <a:r>
            <a:rPr lang="en-US">
              <a:latin typeface="Century Gothic" panose="020B0502020202020204"/>
            </a:rPr>
            <a:t>Websocket Impl.</a:t>
          </a:r>
        </a:p>
      </dgm:t>
    </dgm:pt>
    <dgm:pt modelId="{0B699D7B-6692-4C70-9592-507C70347965}" type="parTrans" cxnId="{634C6AA8-EAAE-435A-8055-7E3958ACBA16}">
      <dgm:prSet/>
      <dgm:spPr/>
      <dgm:t>
        <a:bodyPr/>
        <a:lstStyle/>
        <a:p>
          <a:endParaRPr lang="en-CA"/>
        </a:p>
      </dgm:t>
    </dgm:pt>
    <dgm:pt modelId="{BDDFC015-3C9A-48E4-A740-0A6CCCA4FB93}" type="sibTrans" cxnId="{634C6AA8-EAAE-435A-8055-7E3958ACBA16}">
      <dgm:prSet/>
      <dgm:spPr/>
      <dgm:t>
        <a:bodyPr/>
        <a:lstStyle/>
        <a:p>
          <a:endParaRPr lang="en-CA"/>
        </a:p>
      </dgm:t>
    </dgm:pt>
    <dgm:pt modelId="{6955B7BB-BB05-4729-8459-F47B80A31A66}">
      <dgm:prSet phldr="0"/>
      <dgm:spPr/>
      <dgm:t>
        <a:bodyPr/>
        <a:lstStyle/>
        <a:p>
          <a:pPr rtl="0"/>
          <a:endParaRPr lang="en-US">
            <a:latin typeface="Century Gothic" panose="020B0502020202020204"/>
          </a:endParaRPr>
        </a:p>
      </dgm:t>
    </dgm:pt>
    <dgm:pt modelId="{3420776C-6A4E-4F9A-A169-FE94E2066BB9}" type="parTrans" cxnId="{18F4C9E0-8C22-4D02-A9E8-50582F9C77D6}">
      <dgm:prSet/>
      <dgm:spPr/>
      <dgm:t>
        <a:bodyPr/>
        <a:lstStyle/>
        <a:p>
          <a:endParaRPr lang="en-CA"/>
        </a:p>
      </dgm:t>
    </dgm:pt>
    <dgm:pt modelId="{072D20F3-045C-4A80-8F35-5C680C5DB2FE}" type="sibTrans" cxnId="{18F4C9E0-8C22-4D02-A9E8-50582F9C77D6}">
      <dgm:prSet/>
      <dgm:spPr/>
      <dgm:t>
        <a:bodyPr/>
        <a:lstStyle/>
        <a:p>
          <a:endParaRPr lang="en-CA"/>
        </a:p>
      </dgm:t>
    </dgm:pt>
    <dgm:pt modelId="{6C598254-F039-4FC0-8019-12EA9F81A36C}">
      <dgm:prSet phldr="0"/>
      <dgm:spPr/>
      <dgm:t>
        <a:bodyPr/>
        <a:lstStyle/>
        <a:p>
          <a:pPr rtl="0"/>
          <a:r>
            <a:rPr lang="en-US">
              <a:latin typeface="Century Gothic" panose="020B0502020202020204"/>
            </a:rPr>
            <a:t>File upload</a:t>
          </a:r>
        </a:p>
      </dgm:t>
    </dgm:pt>
    <dgm:pt modelId="{288DCEAE-6ABE-4B36-BAD0-C1D4840DD3E6}" type="parTrans" cxnId="{4B619D9C-F88F-4F20-A394-2A27A4478D1A}">
      <dgm:prSet/>
      <dgm:spPr/>
      <dgm:t>
        <a:bodyPr/>
        <a:lstStyle/>
        <a:p>
          <a:endParaRPr lang="en-CA"/>
        </a:p>
      </dgm:t>
    </dgm:pt>
    <dgm:pt modelId="{21FB558F-B47E-4EF5-90F9-CCB8FB2BD185}" type="sibTrans" cxnId="{4B619D9C-F88F-4F20-A394-2A27A4478D1A}">
      <dgm:prSet/>
      <dgm:spPr/>
      <dgm:t>
        <a:bodyPr/>
        <a:lstStyle/>
        <a:p>
          <a:endParaRPr lang="en-CA"/>
        </a:p>
      </dgm:t>
    </dgm:pt>
    <dgm:pt modelId="{E9C2F7F5-28C4-4139-A732-29FCC77A6F6A}">
      <dgm:prSet phldr="0"/>
      <dgm:spPr/>
      <dgm:t>
        <a:bodyPr/>
        <a:lstStyle/>
        <a:p>
          <a:pPr rtl="0"/>
          <a:endParaRPr lang="en-US">
            <a:latin typeface="Century Gothic" panose="020B0502020202020204"/>
          </a:endParaRPr>
        </a:p>
      </dgm:t>
    </dgm:pt>
    <dgm:pt modelId="{D9EDD0A8-4D7B-4C48-A023-B13190FF369B}" type="parTrans" cxnId="{9A3D6D0B-0182-4436-978C-B48FD8157192}">
      <dgm:prSet/>
      <dgm:spPr/>
      <dgm:t>
        <a:bodyPr/>
        <a:lstStyle/>
        <a:p>
          <a:endParaRPr lang="en-CA"/>
        </a:p>
      </dgm:t>
    </dgm:pt>
    <dgm:pt modelId="{EB21B0CB-05F7-49A4-BB02-39D9A8F556E3}" type="sibTrans" cxnId="{9A3D6D0B-0182-4436-978C-B48FD8157192}">
      <dgm:prSet/>
      <dgm:spPr/>
      <dgm:t>
        <a:bodyPr/>
        <a:lstStyle/>
        <a:p>
          <a:endParaRPr lang="en-CA"/>
        </a:p>
      </dgm:t>
    </dgm:pt>
    <dgm:pt modelId="{FA8D66CF-58D0-4E5C-A191-5091A6486C6A}">
      <dgm:prSet phldrT="[Text]"/>
      <dgm:spPr/>
      <dgm:t>
        <a:bodyPr/>
        <a:lstStyle/>
        <a:p>
          <a:r>
            <a:rPr lang="en-US" dirty="0"/>
            <a:t>Protected Routes</a:t>
          </a:r>
        </a:p>
      </dgm:t>
    </dgm:pt>
    <dgm:pt modelId="{45CE0C84-066B-4EC4-A748-87DE98C25B5B}" type="parTrans" cxnId="{6A6DD0C3-4F4A-47F9-9A82-59FCD3083378}">
      <dgm:prSet/>
      <dgm:spPr/>
    </dgm:pt>
    <dgm:pt modelId="{106821B7-086D-4276-9E11-066846DB79B7}" type="sibTrans" cxnId="{6A6DD0C3-4F4A-47F9-9A82-59FCD3083378}">
      <dgm:prSet/>
      <dgm:spPr/>
    </dgm:pt>
    <dgm:pt modelId="{913AEA2B-6344-43F7-B461-4148625FEE1A}">
      <dgm:prSet phldrT="[Text]"/>
      <dgm:spPr/>
      <dgm:t>
        <a:bodyPr/>
        <a:lstStyle/>
        <a:p>
          <a:r>
            <a:rPr lang="en-US" dirty="0"/>
            <a:t>Admin Portal</a:t>
          </a:r>
        </a:p>
      </dgm:t>
    </dgm:pt>
    <dgm:pt modelId="{0B8354FC-8F0E-4F10-BC8F-00900EBEFF5C}" type="parTrans" cxnId="{3F229531-04A3-4499-8F3A-9B8C2D5B4A31}">
      <dgm:prSet/>
      <dgm:spPr/>
    </dgm:pt>
    <dgm:pt modelId="{D57DAD10-5C2B-4C12-978E-4A4AC2D5FC24}" type="sibTrans" cxnId="{3F229531-04A3-4499-8F3A-9B8C2D5B4A31}">
      <dgm:prSet/>
      <dgm:spPr/>
    </dgm:pt>
    <dgm:pt modelId="{1A44BE57-7439-4B27-BFF8-FAFB1559B322}">
      <dgm:prSet phldrT="[Text]"/>
      <dgm:spPr/>
      <dgm:t>
        <a:bodyPr/>
        <a:lstStyle/>
        <a:p>
          <a:r>
            <a:rPr lang="en-US" dirty="0"/>
            <a:t>User CRUD</a:t>
          </a:r>
        </a:p>
      </dgm:t>
    </dgm:pt>
    <dgm:pt modelId="{F518E455-837E-4632-87C3-B5884DE22A57}" type="parTrans" cxnId="{79EC14DC-DE3A-40FF-8C92-D6920CD8603F}">
      <dgm:prSet/>
      <dgm:spPr/>
    </dgm:pt>
    <dgm:pt modelId="{CD3DE394-3B03-4714-BAE8-23AD77AD0CA3}" type="sibTrans" cxnId="{79EC14DC-DE3A-40FF-8C92-D6920CD8603F}">
      <dgm:prSet/>
      <dgm:spPr/>
    </dgm:pt>
    <dgm:pt modelId="{C0361AA0-55BE-49AF-9A22-AADB1BF60B7D}">
      <dgm:prSet phldrT="[Text]"/>
      <dgm:spPr/>
      <dgm:t>
        <a:bodyPr/>
        <a:lstStyle/>
        <a:p>
          <a:r>
            <a:rPr lang="en-US" dirty="0"/>
            <a:t>Charts</a:t>
          </a:r>
        </a:p>
      </dgm:t>
    </dgm:pt>
    <dgm:pt modelId="{2D49B9DC-DE0D-4795-8116-CC446B1936AB}" type="parTrans" cxnId="{A36F4E07-C259-415F-B4B7-D7B879B0BE63}">
      <dgm:prSet/>
      <dgm:spPr/>
    </dgm:pt>
    <dgm:pt modelId="{468609C0-B8B5-436E-B43D-0CAD1736C05B}" type="sibTrans" cxnId="{A36F4E07-C259-415F-B4B7-D7B879B0BE63}">
      <dgm:prSet/>
      <dgm:spPr/>
    </dgm:pt>
    <dgm:pt modelId="{A5141F70-5DA9-469F-B45C-BC360E65886E}">
      <dgm:prSet phldrT="[Text]"/>
      <dgm:spPr/>
      <dgm:t>
        <a:bodyPr/>
        <a:lstStyle/>
        <a:p>
          <a:endParaRPr lang="en-US" dirty="0"/>
        </a:p>
      </dgm:t>
    </dgm:pt>
    <dgm:pt modelId="{C00AB9D0-5EAB-419F-BDAF-C068C6C52DBD}" type="parTrans" cxnId="{395D10B8-EBB0-4109-8286-586AD8C243C3}">
      <dgm:prSet/>
      <dgm:spPr/>
    </dgm:pt>
    <dgm:pt modelId="{4841C435-3838-4BA8-A318-93811B12823C}" type="sibTrans" cxnId="{395D10B8-EBB0-4109-8286-586AD8C243C3}">
      <dgm:prSet/>
      <dgm:spPr/>
    </dgm:pt>
    <dgm:pt modelId="{B1EDB8BC-F19D-43AF-9272-E4A13B51D214}">
      <dgm:prSet phldrT="[Text]"/>
      <dgm:spPr/>
      <dgm:t>
        <a:bodyPr/>
        <a:lstStyle/>
        <a:p>
          <a:r>
            <a:rPr lang="en-US" dirty="0"/>
            <a:t>Toast Messages</a:t>
          </a:r>
        </a:p>
      </dgm:t>
    </dgm:pt>
    <dgm:pt modelId="{FA71B715-1C0C-4E13-8131-4F198543773B}" type="parTrans" cxnId="{37A252BF-AF03-4615-8C43-E09056D9AB14}">
      <dgm:prSet/>
      <dgm:spPr/>
    </dgm:pt>
    <dgm:pt modelId="{897D5720-8FAB-46AF-A9D1-F9B3C6E2C228}" type="sibTrans" cxnId="{37A252BF-AF03-4615-8C43-E09056D9AB14}">
      <dgm:prSet/>
      <dgm:spPr/>
    </dgm:pt>
    <dgm:pt modelId="{C2626953-347C-C044-86F6-072032EDCF42}" type="pres">
      <dgm:prSet presAssocID="{3500BF4D-2096-AB47-87C6-CA501FFD9633}" presName="Name0" presStyleCnt="0">
        <dgm:presLayoutVars>
          <dgm:dir/>
          <dgm:animLvl val="lvl"/>
          <dgm:resizeHandles val="exact"/>
        </dgm:presLayoutVars>
      </dgm:prSet>
      <dgm:spPr/>
    </dgm:pt>
    <dgm:pt modelId="{6900F793-5DD7-AE41-B2A0-370D3054F1BA}" type="pres">
      <dgm:prSet presAssocID="{7976AA0E-790A-E647-9F95-13EEA86F367B}" presName="composite" presStyleCnt="0"/>
      <dgm:spPr/>
    </dgm:pt>
    <dgm:pt modelId="{D0AB08E7-39F0-E04A-806E-165FE4CD2205}" type="pres">
      <dgm:prSet presAssocID="{7976AA0E-790A-E647-9F95-13EEA86F367B}" presName="parTx" presStyleLbl="alignNode1" presStyleIdx="0" presStyleCnt="4">
        <dgm:presLayoutVars>
          <dgm:chMax val="0"/>
          <dgm:chPref val="0"/>
          <dgm:bulletEnabled val="1"/>
        </dgm:presLayoutVars>
      </dgm:prSet>
      <dgm:spPr/>
    </dgm:pt>
    <dgm:pt modelId="{C9DAE3A0-BF57-A046-857C-BCAF08DCA4E3}" type="pres">
      <dgm:prSet presAssocID="{7976AA0E-790A-E647-9F95-13EEA86F367B}" presName="desTx" presStyleLbl="alignAccFollowNode1" presStyleIdx="0" presStyleCnt="4">
        <dgm:presLayoutVars>
          <dgm:bulletEnabled val="1"/>
        </dgm:presLayoutVars>
      </dgm:prSet>
      <dgm:spPr/>
    </dgm:pt>
    <dgm:pt modelId="{A2ECC7A1-8AF1-5C40-979E-8619D8EC6B62}" type="pres">
      <dgm:prSet presAssocID="{C33E2FAB-BDFC-3B4A-9981-99B02CBB58B0}" presName="space" presStyleCnt="0"/>
      <dgm:spPr/>
    </dgm:pt>
    <dgm:pt modelId="{C8A0DDF8-1CD4-3F4A-9D96-DFC5CB970EBB}" type="pres">
      <dgm:prSet presAssocID="{E1656848-C78D-D047-8BA8-0141BC86D232}" presName="composite" presStyleCnt="0"/>
      <dgm:spPr/>
    </dgm:pt>
    <dgm:pt modelId="{BF84F5F0-9FEE-9541-8513-F802D1D1594D}" type="pres">
      <dgm:prSet presAssocID="{E1656848-C78D-D047-8BA8-0141BC86D232}" presName="parTx" presStyleLbl="alignNode1" presStyleIdx="1" presStyleCnt="4">
        <dgm:presLayoutVars>
          <dgm:chMax val="0"/>
          <dgm:chPref val="0"/>
          <dgm:bulletEnabled val="1"/>
        </dgm:presLayoutVars>
      </dgm:prSet>
      <dgm:spPr/>
    </dgm:pt>
    <dgm:pt modelId="{B1C0D8D6-5C16-704F-B1B3-AA7EE66F4009}" type="pres">
      <dgm:prSet presAssocID="{E1656848-C78D-D047-8BA8-0141BC86D232}" presName="desTx" presStyleLbl="alignAccFollowNode1" presStyleIdx="1" presStyleCnt="4">
        <dgm:presLayoutVars>
          <dgm:bulletEnabled val="1"/>
        </dgm:presLayoutVars>
      </dgm:prSet>
      <dgm:spPr/>
    </dgm:pt>
    <dgm:pt modelId="{B5BADAA9-759A-184B-B245-A53DA30E2BAC}" type="pres">
      <dgm:prSet presAssocID="{29A1BFDA-00AB-6548-9C3C-938442C6168A}" presName="space" presStyleCnt="0"/>
      <dgm:spPr/>
    </dgm:pt>
    <dgm:pt modelId="{96909BB5-235D-4B2E-B321-D85E062866EC}" type="pres">
      <dgm:prSet presAssocID="{9621E107-9E08-4E3C-82B2-71AF76739CDB}" presName="composite" presStyleCnt="0"/>
      <dgm:spPr/>
    </dgm:pt>
    <dgm:pt modelId="{E2FD099F-2317-4EA9-B370-DD7ED8CA3B3D}" type="pres">
      <dgm:prSet presAssocID="{9621E107-9E08-4E3C-82B2-71AF76739CDB}" presName="parTx" presStyleLbl="alignNode1" presStyleIdx="2" presStyleCnt="4">
        <dgm:presLayoutVars>
          <dgm:chMax val="0"/>
          <dgm:chPref val="0"/>
          <dgm:bulletEnabled val="1"/>
        </dgm:presLayoutVars>
      </dgm:prSet>
      <dgm:spPr/>
    </dgm:pt>
    <dgm:pt modelId="{6DB54BD5-BD79-4885-99D3-5CB9E1E99C18}" type="pres">
      <dgm:prSet presAssocID="{9621E107-9E08-4E3C-82B2-71AF76739CDB}" presName="desTx" presStyleLbl="alignAccFollowNode1" presStyleIdx="2" presStyleCnt="4">
        <dgm:presLayoutVars>
          <dgm:bulletEnabled val="1"/>
        </dgm:presLayoutVars>
      </dgm:prSet>
      <dgm:spPr/>
    </dgm:pt>
    <dgm:pt modelId="{1B595E4C-A6A5-4E72-B4AC-060E533C451D}" type="pres">
      <dgm:prSet presAssocID="{1118E279-3CA4-4918-B22C-972BFA8F76EA}" presName="space" presStyleCnt="0"/>
      <dgm:spPr/>
    </dgm:pt>
    <dgm:pt modelId="{5E000A36-6FB8-8040-A1BA-516C41DFC3F0}" type="pres">
      <dgm:prSet presAssocID="{60B8C8B0-7943-0046-BC1B-835AA31BC5A0}" presName="composite" presStyleCnt="0"/>
      <dgm:spPr/>
    </dgm:pt>
    <dgm:pt modelId="{9BBA9CC8-59C4-464D-A8A0-47B46310DB3A}" type="pres">
      <dgm:prSet presAssocID="{60B8C8B0-7943-0046-BC1B-835AA31BC5A0}" presName="parTx" presStyleLbl="alignNode1" presStyleIdx="3" presStyleCnt="4">
        <dgm:presLayoutVars>
          <dgm:chMax val="0"/>
          <dgm:chPref val="0"/>
          <dgm:bulletEnabled val="1"/>
        </dgm:presLayoutVars>
      </dgm:prSet>
      <dgm:spPr/>
    </dgm:pt>
    <dgm:pt modelId="{F8C3E93D-D3DB-504A-B3A3-669A4863FC34}" type="pres">
      <dgm:prSet presAssocID="{60B8C8B0-7943-0046-BC1B-835AA31BC5A0}" presName="desTx" presStyleLbl="alignAccFollowNode1" presStyleIdx="3" presStyleCnt="4">
        <dgm:presLayoutVars>
          <dgm:bulletEnabled val="1"/>
        </dgm:presLayoutVars>
      </dgm:prSet>
      <dgm:spPr/>
    </dgm:pt>
  </dgm:ptLst>
  <dgm:cxnLst>
    <dgm:cxn modelId="{CFEF5901-0906-934E-A8AC-3A7FF5364E69}" srcId="{E1656848-C78D-D047-8BA8-0141BC86D232}" destId="{C718767E-A391-5341-8700-EDB3FCDAAC5D}" srcOrd="5" destOrd="0" parTransId="{CF215DCF-5886-8747-9EF8-C650AA1A2A5E}" sibTransId="{F79EBD12-8E41-C040-8C9A-EE4DF9633681}"/>
    <dgm:cxn modelId="{6E6A5D04-733F-4F4B-8E5B-94C08D163692}" type="presOf" srcId="{2AF8F88A-47EC-4E0E-9AA2-7019419B0F45}" destId="{C9DAE3A0-BF57-A046-857C-BCAF08DCA4E3}" srcOrd="0" destOrd="3" presId="urn:microsoft.com/office/officeart/2005/8/layout/hList1"/>
    <dgm:cxn modelId="{A36F4E07-C259-415F-B4B7-D7B879B0BE63}" srcId="{60B8C8B0-7943-0046-BC1B-835AA31BC5A0}" destId="{C0361AA0-55BE-49AF-9A22-AADB1BF60B7D}" srcOrd="4" destOrd="0" parTransId="{2D49B9DC-DE0D-4795-8116-CC446B1936AB}" sibTransId="{468609C0-B8B5-436E-B43D-0CAD1736C05B}"/>
    <dgm:cxn modelId="{0C9FE507-6BB0-4056-BB48-81671CC30A6B}" type="presOf" srcId="{66636ED0-4010-8045-A085-EF9BB7052FE0}" destId="{B1C0D8D6-5C16-704F-B1B3-AA7EE66F4009}" srcOrd="0" destOrd="1" presId="urn:microsoft.com/office/officeart/2005/8/layout/hList1"/>
    <dgm:cxn modelId="{EE3E0009-2E0D-439B-BD0C-106CE5D1213B}" type="presOf" srcId="{B1EDB8BC-F19D-43AF-9272-E4A13B51D214}" destId="{F8C3E93D-D3DB-504A-B3A3-669A4863FC34}" srcOrd="0" destOrd="5" presId="urn:microsoft.com/office/officeart/2005/8/layout/hList1"/>
    <dgm:cxn modelId="{9A3D6D0B-0182-4436-978C-B48FD8157192}" srcId="{7976AA0E-790A-E647-9F95-13EEA86F367B}" destId="{E9C2F7F5-28C4-4139-A732-29FCC77A6F6A}" srcOrd="8" destOrd="0" parTransId="{D9EDD0A8-4D7B-4C48-A023-B13190FF369B}" sibTransId="{EB21B0CB-05F7-49A4-BB02-39D9A8F556E3}"/>
    <dgm:cxn modelId="{AC73E817-548A-4273-AFB7-B435077D9178}" type="presOf" srcId="{7976AA0E-790A-E647-9F95-13EEA86F367B}" destId="{D0AB08E7-39F0-E04A-806E-165FE4CD2205}" srcOrd="0" destOrd="0" presId="urn:microsoft.com/office/officeart/2005/8/layout/hList1"/>
    <dgm:cxn modelId="{ED2BBA24-84BA-40B9-A7EF-E869B2797F6B}" srcId="{7976AA0E-790A-E647-9F95-13EEA86F367B}" destId="{E0C2022F-8CB5-46B0-8B5A-807713A81B9D}" srcOrd="5" destOrd="0" parTransId="{D4E8A680-D2D2-4B7D-9E5C-4A19687ACAEF}" sibTransId="{B3DC92D1-316B-4DE1-A703-A59B2DF8880A}"/>
    <dgm:cxn modelId="{029AED24-3801-401E-9BC6-7CAAF3BACF8E}" srcId="{3500BF4D-2096-AB47-87C6-CA501FFD9633}" destId="{9621E107-9E08-4E3C-82B2-71AF76739CDB}" srcOrd="2" destOrd="0" parTransId="{FEEF1F06-A550-479F-8173-60853DF1B938}" sibTransId="{1118E279-3CA4-4918-B22C-972BFA8F76EA}"/>
    <dgm:cxn modelId="{49562228-8FCC-4C91-889C-77274537E5AE}" type="presOf" srcId="{E9C2F7F5-28C4-4139-A732-29FCC77A6F6A}" destId="{C9DAE3A0-BF57-A046-857C-BCAF08DCA4E3}" srcOrd="0" destOrd="8" presId="urn:microsoft.com/office/officeart/2005/8/layout/hList1"/>
    <dgm:cxn modelId="{3F229531-04A3-4499-8F3A-9B8C2D5B4A31}" srcId="{60B8C8B0-7943-0046-BC1B-835AA31BC5A0}" destId="{913AEA2B-6344-43F7-B461-4148625FEE1A}" srcOrd="2" destOrd="0" parTransId="{0B8354FC-8F0E-4F10-BC8F-00900EBEFF5C}" sibTransId="{D57DAD10-5C2B-4C12-978E-4A4AC2D5FC24}"/>
    <dgm:cxn modelId="{05BA9731-24F4-224C-8753-C3BEA42E0EA5}" srcId="{3500BF4D-2096-AB47-87C6-CA501FFD9633}" destId="{60B8C8B0-7943-0046-BC1B-835AA31BC5A0}" srcOrd="3" destOrd="0" parTransId="{15C14D85-8F82-184C-858D-C3AE80FDD364}" sibTransId="{2531251B-BE95-5349-A805-762C96032A81}"/>
    <dgm:cxn modelId="{70004039-2C26-4ECA-A765-82F7ED4A8537}" srcId="{7976AA0E-790A-E647-9F95-13EEA86F367B}" destId="{5742293F-9D8D-4E0E-9551-3D4C38930402}" srcOrd="1" destOrd="0" parTransId="{6FDF83E2-AD67-4682-A2C3-327C1C72F616}" sibTransId="{DD088EDE-FBD0-4E88-A080-8B34D9BA918F}"/>
    <dgm:cxn modelId="{6640403C-0FC7-464F-B172-10140BFE53F2}" type="presOf" srcId="{8321E4F8-61C7-4D43-8483-68F8ED199AF5}" destId="{6DB54BD5-BD79-4885-99D3-5CB9E1E99C18}" srcOrd="0" destOrd="3" presId="urn:microsoft.com/office/officeart/2005/8/layout/hList1"/>
    <dgm:cxn modelId="{64235C3E-8294-47A4-BE66-01F5E7194114}" type="presOf" srcId="{26DCCFF6-4E76-F646-9BF7-59FC49CAAACF}" destId="{B1C0D8D6-5C16-704F-B1B3-AA7EE66F4009}" srcOrd="0" destOrd="3" presId="urn:microsoft.com/office/officeart/2005/8/layout/hList1"/>
    <dgm:cxn modelId="{4F71E83F-0849-DA40-A1F3-CA6A291FD6C3}" srcId="{9621E107-9E08-4E3C-82B2-71AF76739CDB}" destId="{8321E4F8-61C7-4D43-8483-68F8ED199AF5}" srcOrd="3" destOrd="0" parTransId="{F63C91A4-EB51-014B-B7D6-A4515BE4DD20}" sibTransId="{F525906F-4A0C-3E4C-ADFE-FFE2B362EC9E}"/>
    <dgm:cxn modelId="{1DF63B62-A9B0-4347-B1E1-DC5B4CE30D18}" type="presOf" srcId="{C0361AA0-55BE-49AF-9A22-AADB1BF60B7D}" destId="{F8C3E93D-D3DB-504A-B3A3-669A4863FC34}" srcOrd="0" destOrd="4" presId="urn:microsoft.com/office/officeart/2005/8/layout/hList1"/>
    <dgm:cxn modelId="{D10A4462-13BE-C244-AD92-494CD69F4340}" srcId="{3500BF4D-2096-AB47-87C6-CA501FFD9633}" destId="{7976AA0E-790A-E647-9F95-13EEA86F367B}" srcOrd="0" destOrd="0" parTransId="{04AAF745-50E3-F34B-9CB4-D5101DAF21FE}" sibTransId="{C33E2FAB-BDFC-3B4A-9981-99B02CBB58B0}"/>
    <dgm:cxn modelId="{C415C346-FA15-4FFB-B019-34AFECE0E23A}" srcId="{9621E107-9E08-4E3C-82B2-71AF76739CDB}" destId="{23D5BFE2-6FBF-47EC-8043-A10B812CFD41}" srcOrd="0" destOrd="0" parTransId="{9E2C775F-3643-4837-AD5D-A3AC0C9B9684}" sibTransId="{41407FD0-0F26-4276-9903-E36CD27C159D}"/>
    <dgm:cxn modelId="{9D38C247-D209-F54C-BB01-9FF133CAAF13}" type="presOf" srcId="{3500BF4D-2096-AB47-87C6-CA501FFD9633}" destId="{C2626953-347C-C044-86F6-072032EDCF42}" srcOrd="0" destOrd="0" presId="urn:microsoft.com/office/officeart/2005/8/layout/hList1"/>
    <dgm:cxn modelId="{B914C367-3EEF-7A4D-96C0-796B7132720B}" srcId="{3500BF4D-2096-AB47-87C6-CA501FFD9633}" destId="{E1656848-C78D-D047-8BA8-0141BC86D232}" srcOrd="1" destOrd="0" parTransId="{F6CC7DCC-4527-5E44-AF55-DD06B1ABD0CC}" sibTransId="{29A1BFDA-00AB-6548-9C3C-938442C6168A}"/>
    <dgm:cxn modelId="{584D3D4D-A69F-FA4F-94AF-767B727AABE5}" srcId="{E1656848-C78D-D047-8BA8-0141BC86D232}" destId="{2D25808F-769B-C747-97BA-D2D1EE5EA079}" srcOrd="4" destOrd="0" parTransId="{D7659320-064B-B14D-9A93-856B1BF2EAB3}" sibTransId="{0E73A4D4-B17E-D941-A6CA-ABE7EF792D44}"/>
    <dgm:cxn modelId="{E1458D4D-315A-4756-92F5-CFEE9E815A36}" type="presOf" srcId="{C718767E-A391-5341-8700-EDB3FCDAAC5D}" destId="{B1C0D8D6-5C16-704F-B1B3-AA7EE66F4009}" srcOrd="0" destOrd="5" presId="urn:microsoft.com/office/officeart/2005/8/layout/hList1"/>
    <dgm:cxn modelId="{430B584F-CF7A-49DD-8FAB-59F95672BAF0}" type="presOf" srcId="{FA8D66CF-58D0-4E5C-A191-5091A6486C6A}" destId="{F8C3E93D-D3DB-504A-B3A3-669A4863FC34}" srcOrd="0" destOrd="1" presId="urn:microsoft.com/office/officeart/2005/8/layout/hList1"/>
    <dgm:cxn modelId="{2D19EA73-D793-BA4C-85CE-2EC9FE6191DA}" srcId="{E1656848-C78D-D047-8BA8-0141BC86D232}" destId="{F05FA9D6-FCC1-1B4F-8E31-986FA70E47CB}" srcOrd="0" destOrd="0" parTransId="{6DB79FD8-A9BE-AA47-8235-1AB5C3E0602F}" sibTransId="{57132B2D-A21E-514C-9400-37098ADB1B22}"/>
    <dgm:cxn modelId="{84D3F353-9378-7041-9349-94F8DF954DEE}" srcId="{E1656848-C78D-D047-8BA8-0141BC86D232}" destId="{26DCCFF6-4E76-F646-9BF7-59FC49CAAACF}" srcOrd="3" destOrd="0" parTransId="{F9A7631B-01DC-2A4C-984A-8E8CE66AAAD9}" sibTransId="{65FC455A-019C-8645-881C-ABE4FFB62814}"/>
    <dgm:cxn modelId="{B7238977-D489-4B27-9C84-ED4B92516FCD}" type="presOf" srcId="{60B8C8B0-7943-0046-BC1B-835AA31BC5A0}" destId="{9BBA9CC8-59C4-464D-A8A0-47B46310DB3A}" srcOrd="0" destOrd="0" presId="urn:microsoft.com/office/officeart/2005/8/layout/hList1"/>
    <dgm:cxn modelId="{3A4B7279-E558-1A4F-995F-4C19101EB286}" srcId="{E1656848-C78D-D047-8BA8-0141BC86D232}" destId="{66636ED0-4010-8045-A085-EF9BB7052FE0}" srcOrd="1" destOrd="0" parTransId="{133B3650-7416-7B41-A36D-E75FAF91C6C0}" sibTransId="{CEA447CF-F05F-F048-8DD9-97B06E9CEAFE}"/>
    <dgm:cxn modelId="{ADB5047A-C6FA-4CD8-A938-C6F7558F5701}" type="presOf" srcId="{FC504936-D0C4-8149-9EF8-90C4E19F401C}" destId="{6DB54BD5-BD79-4885-99D3-5CB9E1E99C18}" srcOrd="0" destOrd="2" presId="urn:microsoft.com/office/officeart/2005/8/layout/hList1"/>
    <dgm:cxn modelId="{7E90C984-D00B-4207-8F29-A66364DF8229}" type="presOf" srcId="{8FF31FEB-855F-405E-9541-45FFFF594B4E}" destId="{C9DAE3A0-BF57-A046-857C-BCAF08DCA4E3}" srcOrd="0" destOrd="2" presId="urn:microsoft.com/office/officeart/2005/8/layout/hList1"/>
    <dgm:cxn modelId="{BF8D3E97-4EEA-4EFB-ACDA-13FF2CBFE5D4}" type="presOf" srcId="{913AEA2B-6344-43F7-B461-4148625FEE1A}" destId="{F8C3E93D-D3DB-504A-B3A3-669A4863FC34}" srcOrd="0" destOrd="2" presId="urn:microsoft.com/office/officeart/2005/8/layout/hList1"/>
    <dgm:cxn modelId="{8502E89A-8828-AF42-9CA4-37BFC3D175F6}" srcId="{9621E107-9E08-4E3C-82B2-71AF76739CDB}" destId="{FC504936-D0C4-8149-9EF8-90C4E19F401C}" srcOrd="2" destOrd="0" parTransId="{A5080406-5F11-C94D-92D2-16DD3A384943}" sibTransId="{AED42A3A-686F-944F-9C2C-946266F2FC58}"/>
    <dgm:cxn modelId="{5781FF9B-33C5-C540-B016-449AC363DBC8}" srcId="{E1656848-C78D-D047-8BA8-0141BC86D232}" destId="{B05A5C06-F19E-744E-A6EF-B7D07A25BBEB}" srcOrd="2" destOrd="0" parTransId="{5674D038-7882-5A41-BD64-8F4389D808C3}" sibTransId="{205BB484-18F3-D340-B99E-AC057DF8CB91}"/>
    <dgm:cxn modelId="{4B619D9C-F88F-4F20-A394-2A27A4478D1A}" srcId="{7976AA0E-790A-E647-9F95-13EEA86F367B}" destId="{6C598254-F039-4FC0-8019-12EA9F81A36C}" srcOrd="4" destOrd="0" parTransId="{288DCEAE-6ABE-4B36-BAD0-C1D4840DD3E6}" sibTransId="{21FB558F-B47E-4EF5-90F9-CCB8FB2BD185}"/>
    <dgm:cxn modelId="{E94F63A0-C8E5-43CA-9074-A5BE5680EC31}" type="presOf" srcId="{A5141F70-5DA9-469F-B45C-BC360E65886E}" destId="{F8C3E93D-D3DB-504A-B3A3-669A4863FC34}" srcOrd="0" destOrd="6" presId="urn:microsoft.com/office/officeart/2005/8/layout/hList1"/>
    <dgm:cxn modelId="{AC03B6A6-3E9C-4A4D-9462-6AC5848430AF}" srcId="{7976AA0E-790A-E647-9F95-13EEA86F367B}" destId="{A8CB8B92-C4C5-0E46-AD4D-E711CDE02B03}" srcOrd="0" destOrd="0" parTransId="{77D517D5-3F73-244D-BEBA-72456386978B}" sibTransId="{D0CD53B7-20A8-A34B-8B20-4D258394D0AA}"/>
    <dgm:cxn modelId="{634C6AA8-EAAE-435A-8055-7E3958ACBA16}" srcId="{7976AA0E-790A-E647-9F95-13EEA86F367B}" destId="{2A5DF2B4-6237-4C5D-93C4-01DBE30EF139}" srcOrd="6" destOrd="0" parTransId="{0B699D7B-6692-4C70-9592-507C70347965}" sibTransId="{BDDFC015-3C9A-48E4-A740-0A6CCCA4FB93}"/>
    <dgm:cxn modelId="{0C9793A9-D052-4D4F-9A2B-BE517CD80CB2}" srcId="{7976AA0E-790A-E647-9F95-13EEA86F367B}" destId="{8FF31FEB-855F-405E-9541-45FFFF594B4E}" srcOrd="2" destOrd="0" parTransId="{32AF8BD0-CC7B-4E8F-B928-D35DC807E007}" sibTransId="{6AC6FADE-0E88-4CF3-A185-A0E0E2468EAD}"/>
    <dgm:cxn modelId="{C43CE5A9-1D58-4E9E-B6D7-DD7B48F1A59E}" type="presOf" srcId="{9621E107-9E08-4E3C-82B2-71AF76739CDB}" destId="{E2FD099F-2317-4EA9-B370-DD7ED8CA3B3D}" srcOrd="0" destOrd="0" presId="urn:microsoft.com/office/officeart/2005/8/layout/hList1"/>
    <dgm:cxn modelId="{49EEEBA9-BF09-004A-85F6-711C74E19A7B}" srcId="{60B8C8B0-7943-0046-BC1B-835AA31BC5A0}" destId="{B2BDD237-204C-6E4A-836A-F21291013B65}" srcOrd="7" destOrd="0" parTransId="{3844269E-0AB4-D848-991A-09F7229B7582}" sibTransId="{0FAF5841-1C6F-694A-9E9F-934D51B55157}"/>
    <dgm:cxn modelId="{954739B0-9D2E-49C1-B30C-5D47B2BC1EC9}" type="presOf" srcId="{B2BDD237-204C-6E4A-836A-F21291013B65}" destId="{F8C3E93D-D3DB-504A-B3A3-669A4863FC34}" srcOrd="0" destOrd="7" presId="urn:microsoft.com/office/officeart/2005/8/layout/hList1"/>
    <dgm:cxn modelId="{AEDE8FB4-6052-4AA6-AF38-333D8B7D749B}" type="presOf" srcId="{A8CB8B92-C4C5-0E46-AD4D-E711CDE02B03}" destId="{C9DAE3A0-BF57-A046-857C-BCAF08DCA4E3}" srcOrd="0" destOrd="0" presId="urn:microsoft.com/office/officeart/2005/8/layout/hList1"/>
    <dgm:cxn modelId="{A5DCF1B5-C5B8-4677-9E57-B4E686017979}" type="presOf" srcId="{2A5DF2B4-6237-4C5D-93C4-01DBE30EF139}" destId="{C9DAE3A0-BF57-A046-857C-BCAF08DCA4E3}" srcOrd="0" destOrd="6" presId="urn:microsoft.com/office/officeart/2005/8/layout/hList1"/>
    <dgm:cxn modelId="{440292B6-6AE6-48AE-8FDD-265A31DAA464}" type="presOf" srcId="{14DC0C84-117A-4C7D-A445-9AA0A44FD0EE}" destId="{6DB54BD5-BD79-4885-99D3-5CB9E1E99C18}" srcOrd="0" destOrd="1" presId="urn:microsoft.com/office/officeart/2005/8/layout/hList1"/>
    <dgm:cxn modelId="{395D10B8-EBB0-4109-8286-586AD8C243C3}" srcId="{60B8C8B0-7943-0046-BC1B-835AA31BC5A0}" destId="{A5141F70-5DA9-469F-B45C-BC360E65886E}" srcOrd="6" destOrd="0" parTransId="{C00AB9D0-5EAB-419F-BDAF-C068C6C52DBD}" sibTransId="{4841C435-3838-4BA8-A318-93811B12823C}"/>
    <dgm:cxn modelId="{E877FDB9-E596-42B9-B248-4BC425CBE520}" srcId="{7976AA0E-790A-E647-9F95-13EEA86F367B}" destId="{2AF8F88A-47EC-4E0E-9AA2-7019419B0F45}" srcOrd="3" destOrd="0" parTransId="{2342B8B5-C21D-4809-AECE-5A1CB6B24F91}" sibTransId="{EA91594C-4133-409A-A8BB-2D67E2C379C4}"/>
    <dgm:cxn modelId="{37A252BF-AF03-4615-8C43-E09056D9AB14}" srcId="{60B8C8B0-7943-0046-BC1B-835AA31BC5A0}" destId="{B1EDB8BC-F19D-43AF-9272-E4A13B51D214}" srcOrd="5" destOrd="0" parTransId="{FA71B715-1C0C-4E13-8131-4F198543773B}" sibTransId="{897D5720-8FAB-46AF-A9D1-F9B3C6E2C228}"/>
    <dgm:cxn modelId="{336FE4C2-317B-4232-B826-7116A525EA39}" type="presOf" srcId="{5742293F-9D8D-4E0E-9551-3D4C38930402}" destId="{C9DAE3A0-BF57-A046-857C-BCAF08DCA4E3}" srcOrd="0" destOrd="1" presId="urn:microsoft.com/office/officeart/2005/8/layout/hList1"/>
    <dgm:cxn modelId="{6A6DD0C3-4F4A-47F9-9A82-59FCD3083378}" srcId="{60B8C8B0-7943-0046-BC1B-835AA31BC5A0}" destId="{FA8D66CF-58D0-4E5C-A191-5091A6486C6A}" srcOrd="1" destOrd="0" parTransId="{45CE0C84-066B-4EC4-A748-87DE98C25B5B}" sibTransId="{106821B7-086D-4276-9E11-066846DB79B7}"/>
    <dgm:cxn modelId="{829646C6-1095-4443-ACF5-2E0085955C1D}" type="presOf" srcId="{6C598254-F039-4FC0-8019-12EA9F81A36C}" destId="{C9DAE3A0-BF57-A046-857C-BCAF08DCA4E3}" srcOrd="0" destOrd="4" presId="urn:microsoft.com/office/officeart/2005/8/layout/hList1"/>
    <dgm:cxn modelId="{30CEF2CB-CCDF-4CAF-9E08-B483316806DC}" type="presOf" srcId="{1A44BE57-7439-4B27-BFF8-FAFB1559B322}" destId="{F8C3E93D-D3DB-504A-B3A3-669A4863FC34}" srcOrd="0" destOrd="3" presId="urn:microsoft.com/office/officeart/2005/8/layout/hList1"/>
    <dgm:cxn modelId="{DDE345CD-A1C1-4943-B6DD-01A88E1EC432}" type="presOf" srcId="{2D25808F-769B-C747-97BA-D2D1EE5EA079}" destId="{B1C0D8D6-5C16-704F-B1B3-AA7EE66F4009}" srcOrd="0" destOrd="4" presId="urn:microsoft.com/office/officeart/2005/8/layout/hList1"/>
    <dgm:cxn modelId="{94A04CD4-42E0-49AC-B790-47B51E24AFAF}" type="presOf" srcId="{0651787D-C32D-A54A-85DD-1FB62BE553F7}" destId="{F8C3E93D-D3DB-504A-B3A3-669A4863FC34}" srcOrd="0" destOrd="0" presId="urn:microsoft.com/office/officeart/2005/8/layout/hList1"/>
    <dgm:cxn modelId="{79EC14DC-DE3A-40FF-8C92-D6920CD8603F}" srcId="{60B8C8B0-7943-0046-BC1B-835AA31BC5A0}" destId="{1A44BE57-7439-4B27-BFF8-FAFB1559B322}" srcOrd="3" destOrd="0" parTransId="{F518E455-837E-4632-87C3-B5884DE22A57}" sibTransId="{CD3DE394-3B03-4714-BAE8-23AD77AD0CA3}"/>
    <dgm:cxn modelId="{59B391DD-D093-4A0C-AB15-ACB1D84B6C68}" srcId="{9621E107-9E08-4E3C-82B2-71AF76739CDB}" destId="{14DC0C84-117A-4C7D-A445-9AA0A44FD0EE}" srcOrd="1" destOrd="0" parTransId="{3F016585-EFA2-4CE1-9662-F7F8AEF27121}" sibTransId="{9410F498-5D83-499A-A5EC-19DA4EDD7CCF}"/>
    <dgm:cxn modelId="{4D17DCDF-4209-42FA-AA2E-97B4A6533348}" type="presOf" srcId="{B05A5C06-F19E-744E-A6EF-B7D07A25BBEB}" destId="{B1C0D8D6-5C16-704F-B1B3-AA7EE66F4009}" srcOrd="0" destOrd="2" presId="urn:microsoft.com/office/officeart/2005/8/layout/hList1"/>
    <dgm:cxn modelId="{18F4C9E0-8C22-4D02-A9E8-50582F9C77D6}" srcId="{7976AA0E-790A-E647-9F95-13EEA86F367B}" destId="{6955B7BB-BB05-4729-8459-F47B80A31A66}" srcOrd="7" destOrd="0" parTransId="{3420776C-6A4E-4F9A-A169-FE94E2066BB9}" sibTransId="{072D20F3-045C-4A80-8F35-5C680C5DB2FE}"/>
    <dgm:cxn modelId="{72A47EE5-14F2-4FBA-96E7-44C9E8C3BEA3}" type="presOf" srcId="{23D5BFE2-6FBF-47EC-8043-A10B812CFD41}" destId="{6DB54BD5-BD79-4885-99D3-5CB9E1E99C18}" srcOrd="0" destOrd="0" presId="urn:microsoft.com/office/officeart/2005/8/layout/hList1"/>
    <dgm:cxn modelId="{D6B0D2E6-FB1A-804F-A318-B4D74D27EAB1}" srcId="{60B8C8B0-7943-0046-BC1B-835AA31BC5A0}" destId="{0651787D-C32D-A54A-85DD-1FB62BE553F7}" srcOrd="0" destOrd="0" parTransId="{1896E9B2-5C86-924C-80F8-C8FADD5CF9BC}" sibTransId="{8B98C02C-F051-A244-B025-B4C7880496A9}"/>
    <dgm:cxn modelId="{A2BE57E8-8608-4C3B-A210-82AFFD57105A}" type="presOf" srcId="{E1656848-C78D-D047-8BA8-0141BC86D232}" destId="{BF84F5F0-9FEE-9541-8513-F802D1D1594D}" srcOrd="0" destOrd="0" presId="urn:microsoft.com/office/officeart/2005/8/layout/hList1"/>
    <dgm:cxn modelId="{05AF68EB-EB0D-40A7-A400-4F913A639E7F}" type="presOf" srcId="{F05FA9D6-FCC1-1B4F-8E31-986FA70E47CB}" destId="{B1C0D8D6-5C16-704F-B1B3-AA7EE66F4009}" srcOrd="0" destOrd="0" presId="urn:microsoft.com/office/officeart/2005/8/layout/hList1"/>
    <dgm:cxn modelId="{FC886EF0-B6E7-4E78-9FB3-A353470FA728}" type="presOf" srcId="{E0C2022F-8CB5-46B0-8B5A-807713A81B9D}" destId="{C9DAE3A0-BF57-A046-857C-BCAF08DCA4E3}" srcOrd="0" destOrd="5" presId="urn:microsoft.com/office/officeart/2005/8/layout/hList1"/>
    <dgm:cxn modelId="{E48DC6F8-60CB-496B-9B1B-105CE999C8A7}" type="presOf" srcId="{6955B7BB-BB05-4729-8459-F47B80A31A66}" destId="{C9DAE3A0-BF57-A046-857C-BCAF08DCA4E3}" srcOrd="0" destOrd="7" presId="urn:microsoft.com/office/officeart/2005/8/layout/hList1"/>
    <dgm:cxn modelId="{E7646A62-1A8F-4262-976D-0BC7AD200F81}" type="presParOf" srcId="{C2626953-347C-C044-86F6-072032EDCF42}" destId="{6900F793-5DD7-AE41-B2A0-370D3054F1BA}" srcOrd="0" destOrd="0" presId="urn:microsoft.com/office/officeart/2005/8/layout/hList1"/>
    <dgm:cxn modelId="{5D5B4B2D-A411-4C02-B8F2-9AB8AAFACBC8}" type="presParOf" srcId="{6900F793-5DD7-AE41-B2A0-370D3054F1BA}" destId="{D0AB08E7-39F0-E04A-806E-165FE4CD2205}" srcOrd="0" destOrd="0" presId="urn:microsoft.com/office/officeart/2005/8/layout/hList1"/>
    <dgm:cxn modelId="{46AE43B6-BE99-45DB-BBBF-805C2E6BF371}" type="presParOf" srcId="{6900F793-5DD7-AE41-B2A0-370D3054F1BA}" destId="{C9DAE3A0-BF57-A046-857C-BCAF08DCA4E3}" srcOrd="1" destOrd="0" presId="urn:microsoft.com/office/officeart/2005/8/layout/hList1"/>
    <dgm:cxn modelId="{8483A368-77BE-4240-8CAC-D4F3E7209517}" type="presParOf" srcId="{C2626953-347C-C044-86F6-072032EDCF42}" destId="{A2ECC7A1-8AF1-5C40-979E-8619D8EC6B62}" srcOrd="1" destOrd="0" presId="urn:microsoft.com/office/officeart/2005/8/layout/hList1"/>
    <dgm:cxn modelId="{44EF1E7A-9E6C-40E8-9250-896F48EC9E51}" type="presParOf" srcId="{C2626953-347C-C044-86F6-072032EDCF42}" destId="{C8A0DDF8-1CD4-3F4A-9D96-DFC5CB970EBB}" srcOrd="2" destOrd="0" presId="urn:microsoft.com/office/officeart/2005/8/layout/hList1"/>
    <dgm:cxn modelId="{5144E3FF-B7D3-4BF8-ACF1-8DDE737C1A4A}" type="presParOf" srcId="{C8A0DDF8-1CD4-3F4A-9D96-DFC5CB970EBB}" destId="{BF84F5F0-9FEE-9541-8513-F802D1D1594D}" srcOrd="0" destOrd="0" presId="urn:microsoft.com/office/officeart/2005/8/layout/hList1"/>
    <dgm:cxn modelId="{FEA2B2CF-EBA8-45AC-B5F3-44814A221472}" type="presParOf" srcId="{C8A0DDF8-1CD4-3F4A-9D96-DFC5CB970EBB}" destId="{B1C0D8D6-5C16-704F-B1B3-AA7EE66F4009}" srcOrd="1" destOrd="0" presId="urn:microsoft.com/office/officeart/2005/8/layout/hList1"/>
    <dgm:cxn modelId="{BC6069AD-D78C-43A6-82FA-17A793AADB27}" type="presParOf" srcId="{C2626953-347C-C044-86F6-072032EDCF42}" destId="{B5BADAA9-759A-184B-B245-A53DA30E2BAC}" srcOrd="3" destOrd="0" presId="urn:microsoft.com/office/officeart/2005/8/layout/hList1"/>
    <dgm:cxn modelId="{FD7CA49F-A050-4AEA-A718-A45EFF028AC4}" type="presParOf" srcId="{C2626953-347C-C044-86F6-072032EDCF42}" destId="{96909BB5-235D-4B2E-B321-D85E062866EC}" srcOrd="4" destOrd="0" presId="urn:microsoft.com/office/officeart/2005/8/layout/hList1"/>
    <dgm:cxn modelId="{3CC8BF70-7157-4116-B038-2E1A14CC973F}" type="presParOf" srcId="{96909BB5-235D-4B2E-B321-D85E062866EC}" destId="{E2FD099F-2317-4EA9-B370-DD7ED8CA3B3D}" srcOrd="0" destOrd="0" presId="urn:microsoft.com/office/officeart/2005/8/layout/hList1"/>
    <dgm:cxn modelId="{57B6D42D-6A74-40C3-9BCB-5C8368CE9818}" type="presParOf" srcId="{96909BB5-235D-4B2E-B321-D85E062866EC}" destId="{6DB54BD5-BD79-4885-99D3-5CB9E1E99C18}" srcOrd="1" destOrd="0" presId="urn:microsoft.com/office/officeart/2005/8/layout/hList1"/>
    <dgm:cxn modelId="{E4C60B36-3DD6-4918-A1CE-2BDDACC2F30F}" type="presParOf" srcId="{C2626953-347C-C044-86F6-072032EDCF42}" destId="{1B595E4C-A6A5-4E72-B4AC-060E533C451D}" srcOrd="5" destOrd="0" presId="urn:microsoft.com/office/officeart/2005/8/layout/hList1"/>
    <dgm:cxn modelId="{F8B3E395-2EE4-40A0-A938-266EB23C0E2E}" type="presParOf" srcId="{C2626953-347C-C044-86F6-072032EDCF42}" destId="{5E000A36-6FB8-8040-A1BA-516C41DFC3F0}" srcOrd="6" destOrd="0" presId="urn:microsoft.com/office/officeart/2005/8/layout/hList1"/>
    <dgm:cxn modelId="{4F3FE006-FFC6-46A2-A0F9-2C47893ECE4F}" type="presParOf" srcId="{5E000A36-6FB8-8040-A1BA-516C41DFC3F0}" destId="{9BBA9CC8-59C4-464D-A8A0-47B46310DB3A}" srcOrd="0" destOrd="0" presId="urn:microsoft.com/office/officeart/2005/8/layout/hList1"/>
    <dgm:cxn modelId="{621C6C15-FD22-430B-9122-FD75B7B5D0BA}" type="presParOf" srcId="{5E000A36-6FB8-8040-A1BA-516C41DFC3F0}" destId="{F8C3E93D-D3DB-504A-B3A3-669A4863FC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CF8D7D-65AC-417E-B75A-691EAC521C8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9C4CF9-CCC7-4CEA-80B5-06443250A37D}">
      <dgm:prSet/>
      <dgm:spPr/>
      <dgm:t>
        <a:bodyPr/>
        <a:lstStyle/>
        <a:p>
          <a:pPr>
            <a:lnSpc>
              <a:spcPct val="100000"/>
            </a:lnSpc>
          </a:pPr>
          <a:r>
            <a:rPr lang="en-US"/>
            <a:t>Comments</a:t>
          </a:r>
        </a:p>
      </dgm:t>
    </dgm:pt>
    <dgm:pt modelId="{A870DE96-53EC-4B19-B25B-482422CA297D}" type="parTrans" cxnId="{CEEE3378-24E0-4F05-8C06-DA0840DF902C}">
      <dgm:prSet/>
      <dgm:spPr/>
      <dgm:t>
        <a:bodyPr/>
        <a:lstStyle/>
        <a:p>
          <a:endParaRPr lang="en-US"/>
        </a:p>
      </dgm:t>
    </dgm:pt>
    <dgm:pt modelId="{A50C0698-86A3-4B66-8851-6D91842DF558}" type="sibTrans" cxnId="{CEEE3378-24E0-4F05-8C06-DA0840DF902C}">
      <dgm:prSet/>
      <dgm:spPr/>
      <dgm:t>
        <a:bodyPr/>
        <a:lstStyle/>
        <a:p>
          <a:endParaRPr lang="en-US"/>
        </a:p>
      </dgm:t>
    </dgm:pt>
    <dgm:pt modelId="{6730E1D4-604A-4E28-AE4E-80A8E8C3E053}">
      <dgm:prSet/>
      <dgm:spPr/>
      <dgm:t>
        <a:bodyPr/>
        <a:lstStyle/>
        <a:p>
          <a:pPr>
            <a:lnSpc>
              <a:spcPct val="100000"/>
            </a:lnSpc>
          </a:pPr>
          <a:r>
            <a:rPr lang="en-US"/>
            <a:t>Deadline Notification</a:t>
          </a:r>
        </a:p>
      </dgm:t>
    </dgm:pt>
    <dgm:pt modelId="{E9C1BA3B-8263-4756-A5ED-F3D7B30F1CF6}" type="parTrans" cxnId="{62196103-12BB-473B-A148-A9E86FD099F4}">
      <dgm:prSet/>
      <dgm:spPr/>
      <dgm:t>
        <a:bodyPr/>
        <a:lstStyle/>
        <a:p>
          <a:endParaRPr lang="en-US"/>
        </a:p>
      </dgm:t>
    </dgm:pt>
    <dgm:pt modelId="{AC214E3D-E3A2-4555-A0A5-AD3B459FB6C8}" type="sibTrans" cxnId="{62196103-12BB-473B-A148-A9E86FD099F4}">
      <dgm:prSet/>
      <dgm:spPr/>
      <dgm:t>
        <a:bodyPr/>
        <a:lstStyle/>
        <a:p>
          <a:endParaRPr lang="en-US"/>
        </a:p>
      </dgm:t>
    </dgm:pt>
    <dgm:pt modelId="{337B5FA4-9EB3-4A82-AF65-25B3063D742D}">
      <dgm:prSet/>
      <dgm:spPr/>
      <dgm:t>
        <a:bodyPr/>
        <a:lstStyle/>
        <a:p>
          <a:pPr>
            <a:lnSpc>
              <a:spcPct val="100000"/>
            </a:lnSpc>
          </a:pPr>
          <a:r>
            <a:rPr lang="en-US"/>
            <a:t>Drag and Drop Columns</a:t>
          </a:r>
        </a:p>
      </dgm:t>
    </dgm:pt>
    <dgm:pt modelId="{CD6C3923-4E4E-4DBC-B464-4E82246CFCC4}" type="parTrans" cxnId="{022B4895-81AD-4E9F-B140-6803C6D9DCAA}">
      <dgm:prSet/>
      <dgm:spPr/>
      <dgm:t>
        <a:bodyPr/>
        <a:lstStyle/>
        <a:p>
          <a:endParaRPr lang="en-US"/>
        </a:p>
      </dgm:t>
    </dgm:pt>
    <dgm:pt modelId="{B2037469-F649-46CB-ACB9-5C5CBF9154C6}" type="sibTrans" cxnId="{022B4895-81AD-4E9F-B140-6803C6D9DCAA}">
      <dgm:prSet/>
      <dgm:spPr/>
      <dgm:t>
        <a:bodyPr/>
        <a:lstStyle/>
        <a:p>
          <a:endParaRPr lang="en-US"/>
        </a:p>
      </dgm:t>
    </dgm:pt>
    <dgm:pt modelId="{DAB1041B-13D2-194C-8BD7-7D8D5AB9CF5E}">
      <dgm:prSet/>
      <dgm:spPr/>
      <dgm:t>
        <a:bodyPr/>
        <a:lstStyle/>
        <a:p>
          <a:pPr>
            <a:lnSpc>
              <a:spcPct val="100000"/>
            </a:lnSpc>
          </a:pPr>
          <a:r>
            <a:rPr lang="en-US"/>
            <a:t>Prettier UI</a:t>
          </a:r>
        </a:p>
      </dgm:t>
    </dgm:pt>
    <dgm:pt modelId="{701B6999-4556-9B47-9C19-1C30C83BEEF9}" type="sibTrans" cxnId="{7A2B1DD1-7F74-F548-83A2-ABCF56CFF889}">
      <dgm:prSet/>
      <dgm:spPr/>
      <dgm:t>
        <a:bodyPr/>
        <a:lstStyle/>
        <a:p>
          <a:endParaRPr lang="en-US"/>
        </a:p>
      </dgm:t>
    </dgm:pt>
    <dgm:pt modelId="{C384466F-C36F-804F-A9D1-BF723EFC06EE}" type="parTrans" cxnId="{7A2B1DD1-7F74-F548-83A2-ABCF56CFF889}">
      <dgm:prSet/>
      <dgm:spPr/>
      <dgm:t>
        <a:bodyPr/>
        <a:lstStyle/>
        <a:p>
          <a:endParaRPr lang="en-US"/>
        </a:p>
      </dgm:t>
    </dgm:pt>
    <dgm:pt modelId="{C29E09FC-9FFA-BD4D-AFF4-C3E308078FF6}">
      <dgm:prSet/>
      <dgm:spPr/>
      <dgm:t>
        <a:bodyPr/>
        <a:lstStyle/>
        <a:p>
          <a:pPr>
            <a:lnSpc>
              <a:spcPct val="100000"/>
            </a:lnSpc>
          </a:pPr>
          <a:r>
            <a:rPr lang="en-US"/>
            <a:t>Edit title on Mosaic</a:t>
          </a:r>
        </a:p>
      </dgm:t>
    </dgm:pt>
    <dgm:pt modelId="{6D2C61A6-2D6A-854C-B2B5-EC75984018AA}" type="parTrans" cxnId="{507FF553-0ECE-D941-B19F-E93EFDC27A2A}">
      <dgm:prSet/>
      <dgm:spPr/>
      <dgm:t>
        <a:bodyPr/>
        <a:lstStyle/>
        <a:p>
          <a:endParaRPr lang="en-US"/>
        </a:p>
      </dgm:t>
    </dgm:pt>
    <dgm:pt modelId="{12DEF4BD-F7C5-5A42-85AD-157A24A5424E}" type="sibTrans" cxnId="{507FF553-0ECE-D941-B19F-E93EFDC27A2A}">
      <dgm:prSet/>
      <dgm:spPr/>
      <dgm:t>
        <a:bodyPr/>
        <a:lstStyle/>
        <a:p>
          <a:endParaRPr lang="en-US"/>
        </a:p>
      </dgm:t>
    </dgm:pt>
    <dgm:pt modelId="{F84AF675-7D96-4645-98D5-515784440A06}" type="pres">
      <dgm:prSet presAssocID="{1BCF8D7D-65AC-417E-B75A-691EAC521C84}" presName="root" presStyleCnt="0">
        <dgm:presLayoutVars>
          <dgm:dir/>
          <dgm:resizeHandles val="exact"/>
        </dgm:presLayoutVars>
      </dgm:prSet>
      <dgm:spPr/>
    </dgm:pt>
    <dgm:pt modelId="{ED591B69-BF08-48DF-90F5-2C75CFE595E8}" type="pres">
      <dgm:prSet presAssocID="{989C4CF9-CCC7-4CEA-80B5-06443250A37D}" presName="compNode" presStyleCnt="0"/>
      <dgm:spPr/>
    </dgm:pt>
    <dgm:pt modelId="{98DBEA3B-EC37-4C1C-9052-CC3A691CA85F}" type="pres">
      <dgm:prSet presAssocID="{989C4CF9-CCC7-4CEA-80B5-06443250A37D}" presName="bgRect" presStyleLbl="bgShp" presStyleIdx="0" presStyleCnt="5"/>
      <dgm:spPr/>
    </dgm:pt>
    <dgm:pt modelId="{C2643F66-6E83-4EF0-8E25-8D75411FCD21}" type="pres">
      <dgm:prSet presAssocID="{989C4CF9-CCC7-4CEA-80B5-06443250A37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84268645-A5FE-42CA-B31D-C595C710445B}" type="pres">
      <dgm:prSet presAssocID="{989C4CF9-CCC7-4CEA-80B5-06443250A37D}" presName="spaceRect" presStyleCnt="0"/>
      <dgm:spPr/>
    </dgm:pt>
    <dgm:pt modelId="{117E79DD-5BE2-44FC-B6A5-6A1D6A69C344}" type="pres">
      <dgm:prSet presAssocID="{989C4CF9-CCC7-4CEA-80B5-06443250A37D}" presName="parTx" presStyleLbl="revTx" presStyleIdx="0" presStyleCnt="5">
        <dgm:presLayoutVars>
          <dgm:chMax val="0"/>
          <dgm:chPref val="0"/>
        </dgm:presLayoutVars>
      </dgm:prSet>
      <dgm:spPr/>
    </dgm:pt>
    <dgm:pt modelId="{E9B9FE0B-BCBF-4DB3-B298-3E4DA7B46BCC}" type="pres">
      <dgm:prSet presAssocID="{A50C0698-86A3-4B66-8851-6D91842DF558}" presName="sibTrans" presStyleCnt="0"/>
      <dgm:spPr/>
    </dgm:pt>
    <dgm:pt modelId="{FEF31338-5075-4E2C-83EB-98C81E9A5517}" type="pres">
      <dgm:prSet presAssocID="{6730E1D4-604A-4E28-AE4E-80A8E8C3E053}" presName="compNode" presStyleCnt="0"/>
      <dgm:spPr/>
    </dgm:pt>
    <dgm:pt modelId="{0EE7EF28-BFAF-43F4-A8A9-3B030B22CE86}" type="pres">
      <dgm:prSet presAssocID="{6730E1D4-604A-4E28-AE4E-80A8E8C3E053}" presName="bgRect" presStyleLbl="bgShp" presStyleIdx="1" presStyleCnt="5"/>
      <dgm:spPr/>
    </dgm:pt>
    <dgm:pt modelId="{A1E666B1-1513-4EC1-9015-2E23EDAF27D0}" type="pres">
      <dgm:prSet presAssocID="{6730E1D4-604A-4E28-AE4E-80A8E8C3E05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lip calendar with solid fill"/>
        </a:ext>
      </dgm:extLst>
    </dgm:pt>
    <dgm:pt modelId="{27F71908-380C-446F-9041-2A606F44E441}" type="pres">
      <dgm:prSet presAssocID="{6730E1D4-604A-4E28-AE4E-80A8E8C3E053}" presName="spaceRect" presStyleCnt="0"/>
      <dgm:spPr/>
    </dgm:pt>
    <dgm:pt modelId="{C4C89BC3-E8C3-4CB9-BC49-4F100071398A}" type="pres">
      <dgm:prSet presAssocID="{6730E1D4-604A-4E28-AE4E-80A8E8C3E053}" presName="parTx" presStyleLbl="revTx" presStyleIdx="1" presStyleCnt="5">
        <dgm:presLayoutVars>
          <dgm:chMax val="0"/>
          <dgm:chPref val="0"/>
        </dgm:presLayoutVars>
      </dgm:prSet>
      <dgm:spPr/>
    </dgm:pt>
    <dgm:pt modelId="{5CE71377-C7AD-484F-A612-AF3E8220B551}" type="pres">
      <dgm:prSet presAssocID="{AC214E3D-E3A2-4555-A0A5-AD3B459FB6C8}" presName="sibTrans" presStyleCnt="0"/>
      <dgm:spPr/>
    </dgm:pt>
    <dgm:pt modelId="{8ED06CCB-9B06-9441-8F17-440D113634AC}" type="pres">
      <dgm:prSet presAssocID="{DAB1041B-13D2-194C-8BD7-7D8D5AB9CF5E}" presName="compNode" presStyleCnt="0"/>
      <dgm:spPr/>
    </dgm:pt>
    <dgm:pt modelId="{4FE5115D-DCE9-784B-8728-30768B708442}" type="pres">
      <dgm:prSet presAssocID="{DAB1041B-13D2-194C-8BD7-7D8D5AB9CF5E}" presName="bgRect" presStyleLbl="bgShp" presStyleIdx="2" presStyleCnt="5"/>
      <dgm:spPr/>
    </dgm:pt>
    <dgm:pt modelId="{4BD030AA-D04C-8345-B796-F0AF68965785}" type="pres">
      <dgm:prSet presAssocID="{DAB1041B-13D2-194C-8BD7-7D8D5AB9CF5E}"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i Ux with solid fill"/>
        </a:ext>
      </dgm:extLst>
    </dgm:pt>
    <dgm:pt modelId="{860C6533-83FC-7F40-93E7-345E50E63484}" type="pres">
      <dgm:prSet presAssocID="{DAB1041B-13D2-194C-8BD7-7D8D5AB9CF5E}" presName="spaceRect" presStyleCnt="0"/>
      <dgm:spPr/>
    </dgm:pt>
    <dgm:pt modelId="{71F8633E-3A43-864D-8E37-3200D68DCC83}" type="pres">
      <dgm:prSet presAssocID="{DAB1041B-13D2-194C-8BD7-7D8D5AB9CF5E}" presName="parTx" presStyleLbl="revTx" presStyleIdx="2" presStyleCnt="5">
        <dgm:presLayoutVars>
          <dgm:chMax val="0"/>
          <dgm:chPref val="0"/>
        </dgm:presLayoutVars>
      </dgm:prSet>
      <dgm:spPr/>
    </dgm:pt>
    <dgm:pt modelId="{EBCA6632-F46B-4A47-B564-BCB61EB51AF6}" type="pres">
      <dgm:prSet presAssocID="{701B6999-4556-9B47-9C19-1C30C83BEEF9}" presName="sibTrans" presStyleCnt="0"/>
      <dgm:spPr/>
    </dgm:pt>
    <dgm:pt modelId="{4CEA0ABA-884D-4B04-B492-67B2EBE4C3BE}" type="pres">
      <dgm:prSet presAssocID="{337B5FA4-9EB3-4A82-AF65-25B3063D742D}" presName="compNode" presStyleCnt="0"/>
      <dgm:spPr/>
    </dgm:pt>
    <dgm:pt modelId="{D298555C-FF83-46BE-B38F-1BF5BE9EB7AD}" type="pres">
      <dgm:prSet presAssocID="{337B5FA4-9EB3-4A82-AF65-25B3063D742D}" presName="bgRect" presStyleLbl="bgShp" presStyleIdx="3" presStyleCnt="5"/>
      <dgm:spPr/>
    </dgm:pt>
    <dgm:pt modelId="{1BE5DB84-578A-48C0-BF32-AAAD208430B5}" type="pres">
      <dgm:prSet presAssocID="{337B5FA4-9EB3-4A82-AF65-25B3063D742D}"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32912B48-2DBE-4A3B-B1C7-39D8477FA78E}" type="pres">
      <dgm:prSet presAssocID="{337B5FA4-9EB3-4A82-AF65-25B3063D742D}" presName="spaceRect" presStyleCnt="0"/>
      <dgm:spPr/>
    </dgm:pt>
    <dgm:pt modelId="{579C5081-EA31-45A3-90E6-FA281EFDD294}" type="pres">
      <dgm:prSet presAssocID="{337B5FA4-9EB3-4A82-AF65-25B3063D742D}" presName="parTx" presStyleLbl="revTx" presStyleIdx="3" presStyleCnt="5">
        <dgm:presLayoutVars>
          <dgm:chMax val="0"/>
          <dgm:chPref val="0"/>
        </dgm:presLayoutVars>
      </dgm:prSet>
      <dgm:spPr/>
    </dgm:pt>
    <dgm:pt modelId="{3E881C82-D6BB-7D43-8256-3B55F287F779}" type="pres">
      <dgm:prSet presAssocID="{B2037469-F649-46CB-ACB9-5C5CBF9154C6}" presName="sibTrans" presStyleCnt="0"/>
      <dgm:spPr/>
    </dgm:pt>
    <dgm:pt modelId="{CEBDFE32-FF07-8647-8246-FDA8AC3A18F4}" type="pres">
      <dgm:prSet presAssocID="{C29E09FC-9FFA-BD4D-AFF4-C3E308078FF6}" presName="compNode" presStyleCnt="0"/>
      <dgm:spPr/>
    </dgm:pt>
    <dgm:pt modelId="{26C8261A-6A09-274D-9285-6AF6C7EF47FB}" type="pres">
      <dgm:prSet presAssocID="{C29E09FC-9FFA-BD4D-AFF4-C3E308078FF6}" presName="bgRect" presStyleLbl="bgShp" presStyleIdx="4" presStyleCnt="5"/>
      <dgm:spPr/>
    </dgm:pt>
    <dgm:pt modelId="{3FE3848E-7FD7-BD46-B13D-7C309FC84C6F}" type="pres">
      <dgm:prSet presAssocID="{C29E09FC-9FFA-BD4D-AFF4-C3E308078FF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encil with solid fill"/>
        </a:ext>
      </dgm:extLst>
    </dgm:pt>
    <dgm:pt modelId="{826CB916-CF24-D141-8A93-D71D6414A3E4}" type="pres">
      <dgm:prSet presAssocID="{C29E09FC-9FFA-BD4D-AFF4-C3E308078FF6}" presName="spaceRect" presStyleCnt="0"/>
      <dgm:spPr/>
    </dgm:pt>
    <dgm:pt modelId="{E759B7A0-0335-CD4D-A18B-61925C590326}" type="pres">
      <dgm:prSet presAssocID="{C29E09FC-9FFA-BD4D-AFF4-C3E308078FF6}" presName="parTx" presStyleLbl="revTx" presStyleIdx="4" presStyleCnt="5">
        <dgm:presLayoutVars>
          <dgm:chMax val="0"/>
          <dgm:chPref val="0"/>
        </dgm:presLayoutVars>
      </dgm:prSet>
      <dgm:spPr/>
    </dgm:pt>
  </dgm:ptLst>
  <dgm:cxnLst>
    <dgm:cxn modelId="{62196103-12BB-473B-A148-A9E86FD099F4}" srcId="{1BCF8D7D-65AC-417E-B75A-691EAC521C84}" destId="{6730E1D4-604A-4E28-AE4E-80A8E8C3E053}" srcOrd="1" destOrd="0" parTransId="{E9C1BA3B-8263-4756-A5ED-F3D7B30F1CF6}" sibTransId="{AC214E3D-E3A2-4555-A0A5-AD3B459FB6C8}"/>
    <dgm:cxn modelId="{D14DF12F-3124-8E4E-8EE0-A077BFF179D5}" type="presOf" srcId="{989C4CF9-CCC7-4CEA-80B5-06443250A37D}" destId="{117E79DD-5BE2-44FC-B6A5-6A1D6A69C344}" srcOrd="0" destOrd="0" presId="urn:microsoft.com/office/officeart/2018/2/layout/IconVerticalSolidList"/>
    <dgm:cxn modelId="{1C76885E-5773-4B4C-AC68-46B323D2B700}" type="presOf" srcId="{337B5FA4-9EB3-4A82-AF65-25B3063D742D}" destId="{579C5081-EA31-45A3-90E6-FA281EFDD294}" srcOrd="0" destOrd="0" presId="urn:microsoft.com/office/officeart/2018/2/layout/IconVerticalSolidList"/>
    <dgm:cxn modelId="{D9FB9644-FCF2-5542-875D-EB6A697D7321}" type="presOf" srcId="{DAB1041B-13D2-194C-8BD7-7D8D5AB9CF5E}" destId="{71F8633E-3A43-864D-8E37-3200D68DCC83}" srcOrd="0" destOrd="0" presId="urn:microsoft.com/office/officeart/2018/2/layout/IconVerticalSolidList"/>
    <dgm:cxn modelId="{256AAD46-5215-4E43-9864-3B3CEBBA9BF3}" type="presOf" srcId="{6730E1D4-604A-4E28-AE4E-80A8E8C3E053}" destId="{C4C89BC3-E8C3-4CB9-BC49-4F100071398A}" srcOrd="0" destOrd="0" presId="urn:microsoft.com/office/officeart/2018/2/layout/IconVerticalSolidList"/>
    <dgm:cxn modelId="{507FF553-0ECE-D941-B19F-E93EFDC27A2A}" srcId="{1BCF8D7D-65AC-417E-B75A-691EAC521C84}" destId="{C29E09FC-9FFA-BD4D-AFF4-C3E308078FF6}" srcOrd="4" destOrd="0" parTransId="{6D2C61A6-2D6A-854C-B2B5-EC75984018AA}" sibTransId="{12DEF4BD-F7C5-5A42-85AD-157A24A5424E}"/>
    <dgm:cxn modelId="{CEEE3378-24E0-4F05-8C06-DA0840DF902C}" srcId="{1BCF8D7D-65AC-417E-B75A-691EAC521C84}" destId="{989C4CF9-CCC7-4CEA-80B5-06443250A37D}" srcOrd="0" destOrd="0" parTransId="{A870DE96-53EC-4B19-B25B-482422CA297D}" sibTransId="{A50C0698-86A3-4B66-8851-6D91842DF558}"/>
    <dgm:cxn modelId="{C0281E94-9DF5-0A42-868A-2FA054DE111F}" type="presOf" srcId="{C29E09FC-9FFA-BD4D-AFF4-C3E308078FF6}" destId="{E759B7A0-0335-CD4D-A18B-61925C590326}" srcOrd="0" destOrd="0" presId="urn:microsoft.com/office/officeart/2018/2/layout/IconVerticalSolidList"/>
    <dgm:cxn modelId="{022B4895-81AD-4E9F-B140-6803C6D9DCAA}" srcId="{1BCF8D7D-65AC-417E-B75A-691EAC521C84}" destId="{337B5FA4-9EB3-4A82-AF65-25B3063D742D}" srcOrd="3" destOrd="0" parTransId="{CD6C3923-4E4E-4DBC-B464-4E82246CFCC4}" sibTransId="{B2037469-F649-46CB-ACB9-5C5CBF9154C6}"/>
    <dgm:cxn modelId="{7A2B1DD1-7F74-F548-83A2-ABCF56CFF889}" srcId="{1BCF8D7D-65AC-417E-B75A-691EAC521C84}" destId="{DAB1041B-13D2-194C-8BD7-7D8D5AB9CF5E}" srcOrd="2" destOrd="0" parTransId="{C384466F-C36F-804F-A9D1-BF723EFC06EE}" sibTransId="{701B6999-4556-9B47-9C19-1C30C83BEEF9}"/>
    <dgm:cxn modelId="{29644FE5-3604-D242-8CE9-9A72F4ADE091}" type="presOf" srcId="{1BCF8D7D-65AC-417E-B75A-691EAC521C84}" destId="{F84AF675-7D96-4645-98D5-515784440A06}" srcOrd="0" destOrd="0" presId="urn:microsoft.com/office/officeart/2018/2/layout/IconVerticalSolidList"/>
    <dgm:cxn modelId="{B8351292-EAD8-2046-B1C0-E3574872CF31}" type="presParOf" srcId="{F84AF675-7D96-4645-98D5-515784440A06}" destId="{ED591B69-BF08-48DF-90F5-2C75CFE595E8}" srcOrd="0" destOrd="0" presId="urn:microsoft.com/office/officeart/2018/2/layout/IconVerticalSolidList"/>
    <dgm:cxn modelId="{948972E8-828F-3144-8229-E0D03BD191CB}" type="presParOf" srcId="{ED591B69-BF08-48DF-90F5-2C75CFE595E8}" destId="{98DBEA3B-EC37-4C1C-9052-CC3A691CA85F}" srcOrd="0" destOrd="0" presId="urn:microsoft.com/office/officeart/2018/2/layout/IconVerticalSolidList"/>
    <dgm:cxn modelId="{4D31D8D3-CD72-F34C-AEF5-5A2A7FEA48A2}" type="presParOf" srcId="{ED591B69-BF08-48DF-90F5-2C75CFE595E8}" destId="{C2643F66-6E83-4EF0-8E25-8D75411FCD21}" srcOrd="1" destOrd="0" presId="urn:microsoft.com/office/officeart/2018/2/layout/IconVerticalSolidList"/>
    <dgm:cxn modelId="{848F0307-C9BC-5240-BF0D-96966E7EE0B5}" type="presParOf" srcId="{ED591B69-BF08-48DF-90F5-2C75CFE595E8}" destId="{84268645-A5FE-42CA-B31D-C595C710445B}" srcOrd="2" destOrd="0" presId="urn:microsoft.com/office/officeart/2018/2/layout/IconVerticalSolidList"/>
    <dgm:cxn modelId="{09160AC2-3D7F-B043-AB8B-4842B9AEF906}" type="presParOf" srcId="{ED591B69-BF08-48DF-90F5-2C75CFE595E8}" destId="{117E79DD-5BE2-44FC-B6A5-6A1D6A69C344}" srcOrd="3" destOrd="0" presId="urn:microsoft.com/office/officeart/2018/2/layout/IconVerticalSolidList"/>
    <dgm:cxn modelId="{CE9900D0-8499-7044-BA8D-EE91DF674265}" type="presParOf" srcId="{F84AF675-7D96-4645-98D5-515784440A06}" destId="{E9B9FE0B-BCBF-4DB3-B298-3E4DA7B46BCC}" srcOrd="1" destOrd="0" presId="urn:microsoft.com/office/officeart/2018/2/layout/IconVerticalSolidList"/>
    <dgm:cxn modelId="{E2360013-E743-A74B-9D04-F37597AA9F60}" type="presParOf" srcId="{F84AF675-7D96-4645-98D5-515784440A06}" destId="{FEF31338-5075-4E2C-83EB-98C81E9A5517}" srcOrd="2" destOrd="0" presId="urn:microsoft.com/office/officeart/2018/2/layout/IconVerticalSolidList"/>
    <dgm:cxn modelId="{85530F34-4548-9E4F-A9B8-B3006BC38197}" type="presParOf" srcId="{FEF31338-5075-4E2C-83EB-98C81E9A5517}" destId="{0EE7EF28-BFAF-43F4-A8A9-3B030B22CE86}" srcOrd="0" destOrd="0" presId="urn:microsoft.com/office/officeart/2018/2/layout/IconVerticalSolidList"/>
    <dgm:cxn modelId="{A85B804E-FDC8-4C48-B623-C0A1A1F0A9DB}" type="presParOf" srcId="{FEF31338-5075-4E2C-83EB-98C81E9A5517}" destId="{A1E666B1-1513-4EC1-9015-2E23EDAF27D0}" srcOrd="1" destOrd="0" presId="urn:microsoft.com/office/officeart/2018/2/layout/IconVerticalSolidList"/>
    <dgm:cxn modelId="{F41DB793-9127-C74A-A405-11A29E1F101F}" type="presParOf" srcId="{FEF31338-5075-4E2C-83EB-98C81E9A5517}" destId="{27F71908-380C-446F-9041-2A606F44E441}" srcOrd="2" destOrd="0" presId="urn:microsoft.com/office/officeart/2018/2/layout/IconVerticalSolidList"/>
    <dgm:cxn modelId="{AAAFB12C-3065-AC42-8743-DD0B16BF866A}" type="presParOf" srcId="{FEF31338-5075-4E2C-83EB-98C81E9A5517}" destId="{C4C89BC3-E8C3-4CB9-BC49-4F100071398A}" srcOrd="3" destOrd="0" presId="urn:microsoft.com/office/officeart/2018/2/layout/IconVerticalSolidList"/>
    <dgm:cxn modelId="{CAB1A5F0-3410-ED43-80AE-8235B77D2487}" type="presParOf" srcId="{F84AF675-7D96-4645-98D5-515784440A06}" destId="{5CE71377-C7AD-484F-A612-AF3E8220B551}" srcOrd="3" destOrd="0" presId="urn:microsoft.com/office/officeart/2018/2/layout/IconVerticalSolidList"/>
    <dgm:cxn modelId="{896FAC6F-7BAE-FF41-A2DD-4DDAD21564D8}" type="presParOf" srcId="{F84AF675-7D96-4645-98D5-515784440A06}" destId="{8ED06CCB-9B06-9441-8F17-440D113634AC}" srcOrd="4" destOrd="0" presId="urn:microsoft.com/office/officeart/2018/2/layout/IconVerticalSolidList"/>
    <dgm:cxn modelId="{1B513772-AB7D-F540-BC79-51D24476169C}" type="presParOf" srcId="{8ED06CCB-9B06-9441-8F17-440D113634AC}" destId="{4FE5115D-DCE9-784B-8728-30768B708442}" srcOrd="0" destOrd="0" presId="urn:microsoft.com/office/officeart/2018/2/layout/IconVerticalSolidList"/>
    <dgm:cxn modelId="{402C9D21-F087-6F49-A5F5-6B7F55F79252}" type="presParOf" srcId="{8ED06CCB-9B06-9441-8F17-440D113634AC}" destId="{4BD030AA-D04C-8345-B796-F0AF68965785}" srcOrd="1" destOrd="0" presId="urn:microsoft.com/office/officeart/2018/2/layout/IconVerticalSolidList"/>
    <dgm:cxn modelId="{129F6F0B-8699-AA49-B05A-367C72D45625}" type="presParOf" srcId="{8ED06CCB-9B06-9441-8F17-440D113634AC}" destId="{860C6533-83FC-7F40-93E7-345E50E63484}" srcOrd="2" destOrd="0" presId="urn:microsoft.com/office/officeart/2018/2/layout/IconVerticalSolidList"/>
    <dgm:cxn modelId="{8CFB19B7-DD81-0842-9D10-ABBBF2FFAAFE}" type="presParOf" srcId="{8ED06CCB-9B06-9441-8F17-440D113634AC}" destId="{71F8633E-3A43-864D-8E37-3200D68DCC83}" srcOrd="3" destOrd="0" presId="urn:microsoft.com/office/officeart/2018/2/layout/IconVerticalSolidList"/>
    <dgm:cxn modelId="{521E9DBB-53C4-D14C-AA4E-0E5A72D0E246}" type="presParOf" srcId="{F84AF675-7D96-4645-98D5-515784440A06}" destId="{EBCA6632-F46B-4A47-B564-BCB61EB51AF6}" srcOrd="5" destOrd="0" presId="urn:microsoft.com/office/officeart/2018/2/layout/IconVerticalSolidList"/>
    <dgm:cxn modelId="{8F549D7E-4D9C-524A-B548-D4FB178AC117}" type="presParOf" srcId="{F84AF675-7D96-4645-98D5-515784440A06}" destId="{4CEA0ABA-884D-4B04-B492-67B2EBE4C3BE}" srcOrd="6" destOrd="0" presId="urn:microsoft.com/office/officeart/2018/2/layout/IconVerticalSolidList"/>
    <dgm:cxn modelId="{C95B44C0-DAFA-5C43-98FD-378B3DAFB7A0}" type="presParOf" srcId="{4CEA0ABA-884D-4B04-B492-67B2EBE4C3BE}" destId="{D298555C-FF83-46BE-B38F-1BF5BE9EB7AD}" srcOrd="0" destOrd="0" presId="urn:microsoft.com/office/officeart/2018/2/layout/IconVerticalSolidList"/>
    <dgm:cxn modelId="{D4106DA9-B299-B246-9B0B-A7FD99638C42}" type="presParOf" srcId="{4CEA0ABA-884D-4B04-B492-67B2EBE4C3BE}" destId="{1BE5DB84-578A-48C0-BF32-AAAD208430B5}" srcOrd="1" destOrd="0" presId="urn:microsoft.com/office/officeart/2018/2/layout/IconVerticalSolidList"/>
    <dgm:cxn modelId="{C754B267-E1BB-1B4C-A5B4-A3C084C1908C}" type="presParOf" srcId="{4CEA0ABA-884D-4B04-B492-67B2EBE4C3BE}" destId="{32912B48-2DBE-4A3B-B1C7-39D8477FA78E}" srcOrd="2" destOrd="0" presId="urn:microsoft.com/office/officeart/2018/2/layout/IconVerticalSolidList"/>
    <dgm:cxn modelId="{B689C635-6773-CB4F-9320-C9B4B22A0522}" type="presParOf" srcId="{4CEA0ABA-884D-4B04-B492-67B2EBE4C3BE}" destId="{579C5081-EA31-45A3-90E6-FA281EFDD294}" srcOrd="3" destOrd="0" presId="urn:microsoft.com/office/officeart/2018/2/layout/IconVerticalSolidList"/>
    <dgm:cxn modelId="{E016A8BF-A75B-684C-85F9-3164FE4EBB59}" type="presParOf" srcId="{F84AF675-7D96-4645-98D5-515784440A06}" destId="{3E881C82-D6BB-7D43-8256-3B55F287F779}" srcOrd="7" destOrd="0" presId="urn:microsoft.com/office/officeart/2018/2/layout/IconVerticalSolidList"/>
    <dgm:cxn modelId="{37AAD031-E985-D14F-91EA-77E1A3892663}" type="presParOf" srcId="{F84AF675-7D96-4645-98D5-515784440A06}" destId="{CEBDFE32-FF07-8647-8246-FDA8AC3A18F4}" srcOrd="8" destOrd="0" presId="urn:microsoft.com/office/officeart/2018/2/layout/IconVerticalSolidList"/>
    <dgm:cxn modelId="{D0A1466E-A8CA-414B-91AA-D85B278B76C5}" type="presParOf" srcId="{CEBDFE32-FF07-8647-8246-FDA8AC3A18F4}" destId="{26C8261A-6A09-274D-9285-6AF6C7EF47FB}" srcOrd="0" destOrd="0" presId="urn:microsoft.com/office/officeart/2018/2/layout/IconVerticalSolidList"/>
    <dgm:cxn modelId="{29A388B2-891E-8C46-84C7-09EC35E77DBA}" type="presParOf" srcId="{CEBDFE32-FF07-8647-8246-FDA8AC3A18F4}" destId="{3FE3848E-7FD7-BD46-B13D-7C309FC84C6F}" srcOrd="1" destOrd="0" presId="urn:microsoft.com/office/officeart/2018/2/layout/IconVerticalSolidList"/>
    <dgm:cxn modelId="{75896661-83AC-3C49-8440-AAB2BCFA665A}" type="presParOf" srcId="{CEBDFE32-FF07-8647-8246-FDA8AC3A18F4}" destId="{826CB916-CF24-D141-8A93-D71D6414A3E4}" srcOrd="2" destOrd="0" presId="urn:microsoft.com/office/officeart/2018/2/layout/IconVerticalSolidList"/>
    <dgm:cxn modelId="{19C6FC7B-DF59-1B43-9F02-70155C07BD91}" type="presParOf" srcId="{CEBDFE32-FF07-8647-8246-FDA8AC3A18F4}" destId="{E759B7A0-0335-CD4D-A18B-61925C5903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ABEDB-DAAF-4B4F-B286-2EF900A1F1B5}">
      <dsp:nvSpPr>
        <dsp:cNvPr id="0" name=""/>
        <dsp:cNvSpPr/>
      </dsp:nvSpPr>
      <dsp:spPr>
        <a:xfrm>
          <a:off x="0" y="73372"/>
          <a:ext cx="6290226" cy="5996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Users can register/login</a:t>
          </a:r>
        </a:p>
      </dsp:txBody>
      <dsp:txXfrm>
        <a:off x="29271" y="102643"/>
        <a:ext cx="6231684" cy="541083"/>
      </dsp:txXfrm>
    </dsp:sp>
    <dsp:sp modelId="{A49A6F7F-3287-7E4D-942B-C43387C10A27}">
      <dsp:nvSpPr>
        <dsp:cNvPr id="0" name=""/>
        <dsp:cNvSpPr/>
      </dsp:nvSpPr>
      <dsp:spPr>
        <a:xfrm>
          <a:off x="0" y="744997"/>
          <a:ext cx="6290226" cy="599625"/>
        </a:xfrm>
        <a:prstGeom prst="roundRect">
          <a:avLst/>
        </a:prstGeom>
        <a:solidFill>
          <a:schemeClr val="accent2">
            <a:hueOff val="119825"/>
            <a:satOff val="-1132"/>
            <a:lumOff val="-117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Users can create mosaics</a:t>
          </a:r>
        </a:p>
      </dsp:txBody>
      <dsp:txXfrm>
        <a:off x="29271" y="774268"/>
        <a:ext cx="6231684" cy="541083"/>
      </dsp:txXfrm>
    </dsp:sp>
    <dsp:sp modelId="{30FF8068-3A37-4009-9B0A-DC09D1BF73DC}">
      <dsp:nvSpPr>
        <dsp:cNvPr id="0" name=""/>
        <dsp:cNvSpPr/>
      </dsp:nvSpPr>
      <dsp:spPr>
        <a:xfrm>
          <a:off x="0" y="1416622"/>
          <a:ext cx="6290226" cy="599625"/>
        </a:xfrm>
        <a:prstGeom prst="roundRect">
          <a:avLst/>
        </a:prstGeom>
        <a:solidFill>
          <a:schemeClr val="accent2">
            <a:hueOff val="239650"/>
            <a:satOff val="-2264"/>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 can add member to collaborate</a:t>
          </a:r>
        </a:p>
      </dsp:txBody>
      <dsp:txXfrm>
        <a:off x="29271" y="1445893"/>
        <a:ext cx="6231684" cy="541083"/>
      </dsp:txXfrm>
    </dsp:sp>
    <dsp:sp modelId="{648520E6-0900-2942-AAAA-ACD0AFD9E621}">
      <dsp:nvSpPr>
        <dsp:cNvPr id="0" name=""/>
        <dsp:cNvSpPr/>
      </dsp:nvSpPr>
      <dsp:spPr>
        <a:xfrm>
          <a:off x="0" y="2088247"/>
          <a:ext cx="6290226" cy="599625"/>
        </a:xfrm>
        <a:prstGeom prst="roundRect">
          <a:avLst/>
        </a:prstGeom>
        <a:solidFill>
          <a:schemeClr val="accent2">
            <a:hueOff val="359475"/>
            <a:satOff val="-3396"/>
            <a:lumOff val="-35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Users can create columns &amp;  tiles</a:t>
          </a:r>
        </a:p>
      </dsp:txBody>
      <dsp:txXfrm>
        <a:off x="29271" y="2117518"/>
        <a:ext cx="6231684" cy="541083"/>
      </dsp:txXfrm>
    </dsp:sp>
    <dsp:sp modelId="{CE3FC2B2-3F7C-48AF-8800-CD324149FA0F}">
      <dsp:nvSpPr>
        <dsp:cNvPr id="0" name=""/>
        <dsp:cNvSpPr/>
      </dsp:nvSpPr>
      <dsp:spPr>
        <a:xfrm>
          <a:off x="0" y="2759872"/>
          <a:ext cx="6290226" cy="599625"/>
        </a:xfrm>
        <a:prstGeom prst="roundRect">
          <a:avLst/>
        </a:prstGeom>
        <a:solidFill>
          <a:schemeClr val="accent2">
            <a:hueOff val="479300"/>
            <a:satOff val="-4527"/>
            <a:lumOff val="-470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Users can assign tiles to members</a:t>
          </a:r>
        </a:p>
      </dsp:txBody>
      <dsp:txXfrm>
        <a:off x="29271" y="2789143"/>
        <a:ext cx="6231684" cy="541083"/>
      </dsp:txXfrm>
    </dsp:sp>
    <dsp:sp modelId="{79C9C84F-9B4B-464B-BF12-7CCA15E1CDB3}">
      <dsp:nvSpPr>
        <dsp:cNvPr id="0" name=""/>
        <dsp:cNvSpPr/>
      </dsp:nvSpPr>
      <dsp:spPr>
        <a:xfrm>
          <a:off x="0" y="3431497"/>
          <a:ext cx="6290226" cy="599625"/>
        </a:xfrm>
        <a:prstGeom prst="roundRect">
          <a:avLst/>
        </a:prstGeom>
        <a:solidFill>
          <a:schemeClr val="accent2">
            <a:hueOff val="599125"/>
            <a:satOff val="-5659"/>
            <a:lumOff val="-58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Users can create to do lists</a:t>
          </a:r>
        </a:p>
      </dsp:txBody>
      <dsp:txXfrm>
        <a:off x="29271" y="3460768"/>
        <a:ext cx="6231684" cy="541083"/>
      </dsp:txXfrm>
    </dsp:sp>
    <dsp:sp modelId="{4FDCAA81-6325-4B3A-9BFA-AEC8BB65EF38}">
      <dsp:nvSpPr>
        <dsp:cNvPr id="0" name=""/>
        <dsp:cNvSpPr/>
      </dsp:nvSpPr>
      <dsp:spPr>
        <a:xfrm>
          <a:off x="0" y="4103122"/>
          <a:ext cx="6290226" cy="599625"/>
        </a:xfrm>
        <a:prstGeom prst="roundRect">
          <a:avLst/>
        </a:prstGeom>
        <a:solidFill>
          <a:schemeClr val="accent2">
            <a:hueOff val="718950"/>
            <a:satOff val="-6791"/>
            <a:lumOff val="-70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Users can update the details</a:t>
          </a:r>
        </a:p>
      </dsp:txBody>
      <dsp:txXfrm>
        <a:off x="29271" y="4132393"/>
        <a:ext cx="6231684" cy="541083"/>
      </dsp:txXfrm>
    </dsp:sp>
    <dsp:sp modelId="{55946C84-8FDF-433D-A554-863D1C2F0C05}">
      <dsp:nvSpPr>
        <dsp:cNvPr id="0" name=""/>
        <dsp:cNvSpPr/>
      </dsp:nvSpPr>
      <dsp:spPr>
        <a:xfrm>
          <a:off x="0" y="4774747"/>
          <a:ext cx="6290226" cy="599625"/>
        </a:xfrm>
        <a:prstGeom prst="roundRect">
          <a:avLst/>
        </a:prstGeom>
        <a:solidFill>
          <a:schemeClr val="accent2">
            <a:hueOff val="838775"/>
            <a:satOff val="-7923"/>
            <a:lumOff val="-823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kern="1200"/>
            <a:t>User manage their account</a:t>
          </a:r>
        </a:p>
      </dsp:txBody>
      <dsp:txXfrm>
        <a:off x="29271" y="4804018"/>
        <a:ext cx="6231684" cy="541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7A343-58A7-41B1-9F1A-444977E2E522}">
      <dsp:nvSpPr>
        <dsp:cNvPr id="0" name=""/>
        <dsp:cNvSpPr/>
      </dsp:nvSpPr>
      <dsp:spPr>
        <a:xfrm>
          <a:off x="173481" y="1216092"/>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57C394-6376-424B-9C5E-66CA082AD254}">
      <dsp:nvSpPr>
        <dsp:cNvPr id="0" name=""/>
        <dsp:cNvSpPr/>
      </dsp:nvSpPr>
      <dsp:spPr>
        <a:xfrm>
          <a:off x="364143" y="1406754"/>
          <a:ext cx="526590" cy="5265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6C145-84A8-4982-AF4E-B2AA45AFB622}">
      <dsp:nvSpPr>
        <dsp:cNvPr id="0" name=""/>
        <dsp:cNvSpPr/>
      </dsp:nvSpPr>
      <dsp:spPr>
        <a:xfrm>
          <a:off x="1275948" y="1216092"/>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Users can drag and drop tiles</a:t>
          </a:r>
        </a:p>
      </dsp:txBody>
      <dsp:txXfrm>
        <a:off x="1275948" y="1216092"/>
        <a:ext cx="2140082" cy="907914"/>
      </dsp:txXfrm>
    </dsp:sp>
    <dsp:sp modelId="{C0DE3D4A-C4D3-4FC1-A32B-1CCA94E205FA}">
      <dsp:nvSpPr>
        <dsp:cNvPr id="0" name=""/>
        <dsp:cNvSpPr/>
      </dsp:nvSpPr>
      <dsp:spPr>
        <a:xfrm>
          <a:off x="3788925" y="1216092"/>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C2814-3532-4746-B012-D8642FDDF6F0}">
      <dsp:nvSpPr>
        <dsp:cNvPr id="0" name=""/>
        <dsp:cNvSpPr/>
      </dsp:nvSpPr>
      <dsp:spPr>
        <a:xfrm>
          <a:off x="3979586" y="1406754"/>
          <a:ext cx="526590" cy="5265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919D64-D956-429A-8C9D-0DE3EE8919FC}">
      <dsp:nvSpPr>
        <dsp:cNvPr id="0" name=""/>
        <dsp:cNvSpPr/>
      </dsp:nvSpPr>
      <dsp:spPr>
        <a:xfrm>
          <a:off x="4891392" y="1216092"/>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Users can chat </a:t>
          </a:r>
        </a:p>
      </dsp:txBody>
      <dsp:txXfrm>
        <a:off x="4891392" y="1216092"/>
        <a:ext cx="2140082" cy="907914"/>
      </dsp:txXfrm>
    </dsp:sp>
    <dsp:sp modelId="{F303C6B3-DBCD-AF4A-A99D-28CEEC29EAAD}">
      <dsp:nvSpPr>
        <dsp:cNvPr id="0" name=""/>
        <dsp:cNvSpPr/>
      </dsp:nvSpPr>
      <dsp:spPr>
        <a:xfrm>
          <a:off x="7404368" y="1216092"/>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2BFB6-3F5A-3C41-A623-75DC1C190833}">
      <dsp:nvSpPr>
        <dsp:cNvPr id="0" name=""/>
        <dsp:cNvSpPr/>
      </dsp:nvSpPr>
      <dsp:spPr>
        <a:xfrm>
          <a:off x="7595030" y="1406754"/>
          <a:ext cx="526590" cy="5265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34BF9-B492-9945-97FD-8D9759520875}">
      <dsp:nvSpPr>
        <dsp:cNvPr id="0" name=""/>
        <dsp:cNvSpPr/>
      </dsp:nvSpPr>
      <dsp:spPr>
        <a:xfrm>
          <a:off x="8506835" y="1216092"/>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Users get live update</a:t>
          </a:r>
        </a:p>
      </dsp:txBody>
      <dsp:txXfrm>
        <a:off x="8506835" y="1216092"/>
        <a:ext cx="2140082" cy="907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8DB665-E3BC-2F4E-8377-8213FF2C6387}">
      <dsp:nvSpPr>
        <dsp:cNvPr id="0" name=""/>
        <dsp:cNvSpPr/>
      </dsp:nvSpPr>
      <dsp:spPr>
        <a:xfrm rot="10800000">
          <a:off x="2020384" y="2083"/>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Tailwind CSS</a:t>
          </a:r>
        </a:p>
      </dsp:txBody>
      <dsp:txXfrm rot="10800000">
        <a:off x="2228352" y="2083"/>
        <a:ext cx="6987598" cy="831871"/>
      </dsp:txXfrm>
    </dsp:sp>
    <dsp:sp modelId="{7A9FDD24-D450-C34B-87E0-A65A47D6D7E9}">
      <dsp:nvSpPr>
        <dsp:cNvPr id="0" name=""/>
        <dsp:cNvSpPr/>
      </dsp:nvSpPr>
      <dsp:spPr>
        <a:xfrm>
          <a:off x="1604449" y="2083"/>
          <a:ext cx="831871" cy="83187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32964D-7D7D-144D-92DF-F0295C48346D}">
      <dsp:nvSpPr>
        <dsp:cNvPr id="0" name=""/>
        <dsp:cNvSpPr/>
      </dsp:nvSpPr>
      <dsp:spPr>
        <a:xfrm rot="10800000">
          <a:off x="2020384" y="1064841"/>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React Beautiful DnD</a:t>
          </a:r>
        </a:p>
      </dsp:txBody>
      <dsp:txXfrm rot="10800000">
        <a:off x="2228352" y="1064841"/>
        <a:ext cx="6987598" cy="831871"/>
      </dsp:txXfrm>
    </dsp:sp>
    <dsp:sp modelId="{8A306CDB-CC13-434E-9EFA-F1DB93BE4F13}">
      <dsp:nvSpPr>
        <dsp:cNvPr id="0" name=""/>
        <dsp:cNvSpPr/>
      </dsp:nvSpPr>
      <dsp:spPr>
        <a:xfrm>
          <a:off x="1604449" y="1064841"/>
          <a:ext cx="831871" cy="83187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0" r="-4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75C4D6-62C8-9D46-8CAF-40D39EB6FCDA}">
      <dsp:nvSpPr>
        <dsp:cNvPr id="0" name=""/>
        <dsp:cNvSpPr/>
      </dsp:nvSpPr>
      <dsp:spPr>
        <a:xfrm rot="10800000">
          <a:off x="2020384" y="2127600"/>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Socket.io</a:t>
          </a:r>
        </a:p>
      </dsp:txBody>
      <dsp:txXfrm rot="10800000">
        <a:off x="2228352" y="2127600"/>
        <a:ext cx="6987598" cy="831871"/>
      </dsp:txXfrm>
    </dsp:sp>
    <dsp:sp modelId="{6DBC55D0-6D52-FB4C-A76C-0FE72ADBA3F1}">
      <dsp:nvSpPr>
        <dsp:cNvPr id="0" name=""/>
        <dsp:cNvSpPr/>
      </dsp:nvSpPr>
      <dsp:spPr>
        <a:xfrm>
          <a:off x="1604449" y="2127600"/>
          <a:ext cx="831871" cy="831871"/>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0A106-185D-4D77-9AC3-1B8A7DC2A20E}">
      <dsp:nvSpPr>
        <dsp:cNvPr id="0" name=""/>
        <dsp:cNvSpPr/>
      </dsp:nvSpPr>
      <dsp:spPr>
        <a:xfrm rot="10800000">
          <a:off x="2020384" y="3190358"/>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React </a:t>
          </a:r>
          <a:r>
            <a:rPr lang="en-US" sz="3800" kern="1200" err="1"/>
            <a:t>Datepicker</a:t>
          </a:r>
          <a:endParaRPr lang="en-US" sz="3800" kern="1200"/>
        </a:p>
      </dsp:txBody>
      <dsp:txXfrm rot="10800000">
        <a:off x="2228352" y="3190358"/>
        <a:ext cx="6987598" cy="831871"/>
      </dsp:txXfrm>
    </dsp:sp>
    <dsp:sp modelId="{05D0E106-618F-4A75-A09B-D41E59AAEA0E}">
      <dsp:nvSpPr>
        <dsp:cNvPr id="0" name=""/>
        <dsp:cNvSpPr/>
      </dsp:nvSpPr>
      <dsp:spPr>
        <a:xfrm>
          <a:off x="1604449" y="3190358"/>
          <a:ext cx="831871" cy="831871"/>
        </a:xfrm>
        <a:prstGeom prst="ellipse">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FA4D4-B732-844C-BB89-A5BA382A13D7}">
      <dsp:nvSpPr>
        <dsp:cNvPr id="0" name=""/>
        <dsp:cNvSpPr/>
      </dsp:nvSpPr>
      <dsp:spPr>
        <a:xfrm rot="10800000">
          <a:off x="2020384" y="2083"/>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Material UI</a:t>
          </a:r>
        </a:p>
      </dsp:txBody>
      <dsp:txXfrm rot="10800000">
        <a:off x="2228352" y="2083"/>
        <a:ext cx="6987598" cy="831871"/>
      </dsp:txXfrm>
    </dsp:sp>
    <dsp:sp modelId="{4BCF0DE2-3378-B949-AF57-D504E23ECACD}">
      <dsp:nvSpPr>
        <dsp:cNvPr id="0" name=""/>
        <dsp:cNvSpPr/>
      </dsp:nvSpPr>
      <dsp:spPr>
        <a:xfrm>
          <a:off x="1604449" y="2083"/>
          <a:ext cx="831871" cy="831871"/>
        </a:xfrm>
        <a:prstGeom prst="ellipse">
          <a:avLst/>
        </a:prstGeom>
        <a:blipFill rotWithShape="1">
          <a:blip xmlns:r="http://schemas.openxmlformats.org/officeDocument/2006/relationships" r:embed="rId1"/>
          <a:srcRect/>
          <a:stretch>
            <a:fillRect l="-14000" r="-1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8DB665-E3BC-2F4E-8377-8213FF2C6387}">
      <dsp:nvSpPr>
        <dsp:cNvPr id="0" name=""/>
        <dsp:cNvSpPr/>
      </dsp:nvSpPr>
      <dsp:spPr>
        <a:xfrm rot="10800000">
          <a:off x="2020384" y="1064841"/>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React </a:t>
          </a:r>
          <a:r>
            <a:rPr lang="en-US" sz="3800" kern="1200" err="1"/>
            <a:t>Toastify</a:t>
          </a:r>
          <a:endParaRPr lang="en-US" sz="3800" kern="1200"/>
        </a:p>
      </dsp:txBody>
      <dsp:txXfrm rot="10800000">
        <a:off x="2228352" y="1064841"/>
        <a:ext cx="6987598" cy="831871"/>
      </dsp:txXfrm>
    </dsp:sp>
    <dsp:sp modelId="{7A9FDD24-D450-C34B-87E0-A65A47D6D7E9}">
      <dsp:nvSpPr>
        <dsp:cNvPr id="0" name=""/>
        <dsp:cNvSpPr/>
      </dsp:nvSpPr>
      <dsp:spPr>
        <a:xfrm>
          <a:off x="1604449" y="1064841"/>
          <a:ext cx="831871" cy="831871"/>
        </a:xfrm>
        <a:prstGeom prst="ellipse">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948045-263F-C84A-AE09-D5E5AE7AC909}">
      <dsp:nvSpPr>
        <dsp:cNvPr id="0" name=""/>
        <dsp:cNvSpPr/>
      </dsp:nvSpPr>
      <dsp:spPr>
        <a:xfrm rot="10800000">
          <a:off x="2020384" y="2127600"/>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Chart.js</a:t>
          </a:r>
        </a:p>
      </dsp:txBody>
      <dsp:txXfrm rot="10800000">
        <a:off x="2228352" y="2127600"/>
        <a:ext cx="6987598" cy="831871"/>
      </dsp:txXfrm>
    </dsp:sp>
    <dsp:sp modelId="{450C9917-084F-A149-A674-29C46915EBCA}">
      <dsp:nvSpPr>
        <dsp:cNvPr id="0" name=""/>
        <dsp:cNvSpPr/>
      </dsp:nvSpPr>
      <dsp:spPr>
        <a:xfrm>
          <a:off x="1604449" y="2127600"/>
          <a:ext cx="831871" cy="831871"/>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1623C0-03E3-455F-B58E-E6723079524A}">
      <dsp:nvSpPr>
        <dsp:cNvPr id="0" name=""/>
        <dsp:cNvSpPr/>
      </dsp:nvSpPr>
      <dsp:spPr>
        <a:xfrm rot="10800000">
          <a:off x="2020384" y="3190358"/>
          <a:ext cx="7195566" cy="83187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6832" tIns="144780" rIns="270256" bIns="144780" numCol="1" spcCol="1270" anchor="ctr" anchorCtr="0">
          <a:noAutofit/>
        </a:bodyPr>
        <a:lstStyle/>
        <a:p>
          <a:pPr marL="0" lvl="0" indent="0" algn="ctr" defTabSz="1689100">
            <a:lnSpc>
              <a:spcPct val="90000"/>
            </a:lnSpc>
            <a:spcBef>
              <a:spcPct val="0"/>
            </a:spcBef>
            <a:spcAft>
              <a:spcPct val="35000"/>
            </a:spcAft>
            <a:buNone/>
          </a:pPr>
          <a:r>
            <a:rPr lang="en-US" sz="3800" kern="1200"/>
            <a:t>Daisy UI</a:t>
          </a:r>
        </a:p>
      </dsp:txBody>
      <dsp:txXfrm rot="10800000">
        <a:off x="2228352" y="3190358"/>
        <a:ext cx="6987598" cy="831871"/>
      </dsp:txXfrm>
    </dsp:sp>
    <dsp:sp modelId="{B7066B1F-B102-436A-A039-F00A374EF2B9}">
      <dsp:nvSpPr>
        <dsp:cNvPr id="0" name=""/>
        <dsp:cNvSpPr/>
      </dsp:nvSpPr>
      <dsp:spPr>
        <a:xfrm>
          <a:off x="1604449" y="3190358"/>
          <a:ext cx="831871" cy="831871"/>
        </a:xfrm>
        <a:prstGeom prst="ellipse">
          <a:avLst/>
        </a:prstGeom>
        <a:blipFill rotWithShape="1">
          <a:blip xmlns:r="http://schemas.openxmlformats.org/officeDocument/2006/relationships" r:embed="rId4"/>
          <a:srcRect/>
          <a:stretch>
            <a:fillRect t="-3000" b="-3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61646-2AC0-4616-A391-9F52FA8B7700}">
      <dsp:nvSpPr>
        <dsp:cNvPr id="0" name=""/>
        <dsp:cNvSpPr/>
      </dsp:nvSpPr>
      <dsp:spPr>
        <a:xfrm>
          <a:off x="0" y="0"/>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774B1-A60C-4831-89E8-9E5C01C99DA9}">
      <dsp:nvSpPr>
        <dsp:cNvPr id="0" name=""/>
        <dsp:cNvSpPr/>
      </dsp:nvSpPr>
      <dsp:spPr>
        <a:xfrm>
          <a:off x="0" y="0"/>
          <a:ext cx="10820400"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rtl="0">
            <a:lnSpc>
              <a:spcPct val="90000"/>
            </a:lnSpc>
            <a:spcBef>
              <a:spcPct val="0"/>
            </a:spcBef>
            <a:spcAft>
              <a:spcPct val="35000"/>
            </a:spcAft>
            <a:buNone/>
          </a:pPr>
          <a:r>
            <a:rPr lang="en-US" sz="4600" kern="1200">
              <a:latin typeface="Century Gothic"/>
              <a:cs typeface="Calibri"/>
            </a:rPr>
            <a:t>MongoDB</a:t>
          </a:r>
        </a:p>
      </dsp:txBody>
      <dsp:txXfrm>
        <a:off x="0" y="0"/>
        <a:ext cx="10820400" cy="1006078"/>
      </dsp:txXfrm>
    </dsp:sp>
    <dsp:sp modelId="{1E1EDDBE-5196-4218-96D5-4921299C6C7D}">
      <dsp:nvSpPr>
        <dsp:cNvPr id="0" name=""/>
        <dsp:cNvSpPr/>
      </dsp:nvSpPr>
      <dsp:spPr>
        <a:xfrm>
          <a:off x="0" y="1006078"/>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BDF130-BA93-48E7-B049-D8F7F79C4DBD}">
      <dsp:nvSpPr>
        <dsp:cNvPr id="0" name=""/>
        <dsp:cNvSpPr/>
      </dsp:nvSpPr>
      <dsp:spPr>
        <a:xfrm>
          <a:off x="0" y="1006078"/>
          <a:ext cx="10820400"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a:latin typeface="Century Gothic" panose="020B0502020202020204"/>
            </a:rPr>
            <a:t>WebSocket</a:t>
          </a:r>
          <a:endParaRPr lang="en-US" sz="4600" kern="1200"/>
        </a:p>
      </dsp:txBody>
      <dsp:txXfrm>
        <a:off x="0" y="1006078"/>
        <a:ext cx="10820400" cy="1006078"/>
      </dsp:txXfrm>
    </dsp:sp>
    <dsp:sp modelId="{0F017651-AF46-5D4B-8DDF-5B869D5D92F1}">
      <dsp:nvSpPr>
        <dsp:cNvPr id="0" name=""/>
        <dsp:cNvSpPr/>
      </dsp:nvSpPr>
      <dsp:spPr>
        <a:xfrm>
          <a:off x="0" y="2012156"/>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CFB45-5C5A-7F41-951B-066F2F5D9E01}">
      <dsp:nvSpPr>
        <dsp:cNvPr id="0" name=""/>
        <dsp:cNvSpPr/>
      </dsp:nvSpPr>
      <dsp:spPr>
        <a:xfrm>
          <a:off x="0" y="2012156"/>
          <a:ext cx="10820400"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rtl="0">
            <a:lnSpc>
              <a:spcPct val="90000"/>
            </a:lnSpc>
            <a:spcBef>
              <a:spcPct val="0"/>
            </a:spcBef>
            <a:spcAft>
              <a:spcPct val="35000"/>
            </a:spcAft>
            <a:buNone/>
          </a:pPr>
          <a:r>
            <a:rPr lang="en-US" sz="4600" kern="1200">
              <a:latin typeface="Century Gothic" panose="020B0502020202020204"/>
            </a:rPr>
            <a:t>CI/CD Pipeline</a:t>
          </a:r>
          <a:endParaRPr lang="en-US" sz="4600" kern="1200"/>
        </a:p>
      </dsp:txBody>
      <dsp:txXfrm>
        <a:off x="0" y="2012156"/>
        <a:ext cx="10820400" cy="1006078"/>
      </dsp:txXfrm>
    </dsp:sp>
    <dsp:sp modelId="{8BC4FDE9-3810-8D4A-862B-48061C8B82EA}">
      <dsp:nvSpPr>
        <dsp:cNvPr id="0" name=""/>
        <dsp:cNvSpPr/>
      </dsp:nvSpPr>
      <dsp:spPr>
        <a:xfrm>
          <a:off x="0" y="3018234"/>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A13C2-7E6D-D648-9BCF-E1BC6E712CA9}">
      <dsp:nvSpPr>
        <dsp:cNvPr id="0" name=""/>
        <dsp:cNvSpPr/>
      </dsp:nvSpPr>
      <dsp:spPr>
        <a:xfrm>
          <a:off x="0" y="3018234"/>
          <a:ext cx="10820400" cy="1006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en-US" sz="4600" kern="1200" dirty="0" err="1"/>
            <a:t>DaisyUI</a:t>
          </a:r>
          <a:endParaRPr lang="en-US" sz="4600" kern="1200" dirty="0"/>
        </a:p>
      </dsp:txBody>
      <dsp:txXfrm>
        <a:off x="0" y="3018234"/>
        <a:ext cx="10820400" cy="1006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2A716-CC8D-3545-8395-1E855140088C}">
      <dsp:nvSpPr>
        <dsp:cNvPr id="0" name=""/>
        <dsp:cNvSpPr/>
      </dsp:nvSpPr>
      <dsp:spPr>
        <a:xfrm>
          <a:off x="0" y="1964"/>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779D82-568C-0A4F-9ED8-1FFE5C17B557}">
      <dsp:nvSpPr>
        <dsp:cNvPr id="0" name=""/>
        <dsp:cNvSpPr/>
      </dsp:nvSpPr>
      <dsp:spPr>
        <a:xfrm>
          <a:off x="0" y="1964"/>
          <a:ext cx="10820400" cy="134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Styling Conflicts</a:t>
          </a:r>
        </a:p>
      </dsp:txBody>
      <dsp:txXfrm>
        <a:off x="0" y="1964"/>
        <a:ext cx="10820400" cy="1340127"/>
      </dsp:txXfrm>
    </dsp:sp>
    <dsp:sp modelId="{71BF9323-58F4-E941-9C88-329F61B6133B}">
      <dsp:nvSpPr>
        <dsp:cNvPr id="0" name=""/>
        <dsp:cNvSpPr/>
      </dsp:nvSpPr>
      <dsp:spPr>
        <a:xfrm>
          <a:off x="0" y="1342092"/>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800CF6-CCEA-194A-BE20-935526F8D54D}">
      <dsp:nvSpPr>
        <dsp:cNvPr id="0" name=""/>
        <dsp:cNvSpPr/>
      </dsp:nvSpPr>
      <dsp:spPr>
        <a:xfrm>
          <a:off x="0" y="1342092"/>
          <a:ext cx="10820400" cy="134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Collaborative Functionality</a:t>
          </a:r>
        </a:p>
      </dsp:txBody>
      <dsp:txXfrm>
        <a:off x="0" y="1342092"/>
        <a:ext cx="10820400" cy="1340127"/>
      </dsp:txXfrm>
    </dsp:sp>
    <dsp:sp modelId="{B38E212F-4493-9447-8AAB-34618B489B4D}">
      <dsp:nvSpPr>
        <dsp:cNvPr id="0" name=""/>
        <dsp:cNvSpPr/>
      </dsp:nvSpPr>
      <dsp:spPr>
        <a:xfrm>
          <a:off x="0" y="2682220"/>
          <a:ext cx="10820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29D9D-FA90-CA46-8725-60D6B24E6232}">
      <dsp:nvSpPr>
        <dsp:cNvPr id="0" name=""/>
        <dsp:cNvSpPr/>
      </dsp:nvSpPr>
      <dsp:spPr>
        <a:xfrm>
          <a:off x="0" y="2682220"/>
          <a:ext cx="10820400" cy="134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React-Beautiful-</a:t>
          </a:r>
          <a:r>
            <a:rPr lang="en-US" sz="2800" kern="1200" dirty="0" err="1"/>
            <a:t>DnD</a:t>
          </a:r>
          <a:r>
            <a:rPr lang="en-US" sz="2800" kern="1200" dirty="0"/>
            <a:t> Library</a:t>
          </a:r>
        </a:p>
      </dsp:txBody>
      <dsp:txXfrm>
        <a:off x="0" y="2682220"/>
        <a:ext cx="10820400" cy="13401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622BE-9840-254B-8CC3-BB5EEEB834BE}">
      <dsp:nvSpPr>
        <dsp:cNvPr id="0" name=""/>
        <dsp:cNvSpPr/>
      </dsp:nvSpPr>
      <dsp:spPr>
        <a:xfrm>
          <a:off x="0" y="3455487"/>
          <a:ext cx="10820400" cy="566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5. State management and send request to the backend</a:t>
          </a:r>
        </a:p>
      </dsp:txBody>
      <dsp:txXfrm>
        <a:off x="0" y="3455487"/>
        <a:ext cx="10820400" cy="566901"/>
      </dsp:txXfrm>
    </dsp:sp>
    <dsp:sp modelId="{0E7AD346-7F85-3C43-A745-C92097D7A756}">
      <dsp:nvSpPr>
        <dsp:cNvPr id="0" name=""/>
        <dsp:cNvSpPr/>
      </dsp:nvSpPr>
      <dsp:spPr>
        <a:xfrm rot="10800000">
          <a:off x="0" y="2592096"/>
          <a:ext cx="10820400" cy="87189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4. Handle </a:t>
          </a:r>
          <a:r>
            <a:rPr lang="en-US" sz="2000" kern="1200" err="1"/>
            <a:t>onDragEnd</a:t>
          </a:r>
          <a:r>
            <a:rPr lang="en-US" sz="2000" kern="1200"/>
            <a:t> function</a:t>
          </a:r>
        </a:p>
      </dsp:txBody>
      <dsp:txXfrm rot="10800000">
        <a:off x="0" y="2592096"/>
        <a:ext cx="10820400" cy="566531"/>
      </dsp:txXfrm>
    </dsp:sp>
    <dsp:sp modelId="{3F50F0FF-B594-8D42-8B50-10F46F14D4BB}">
      <dsp:nvSpPr>
        <dsp:cNvPr id="0" name=""/>
        <dsp:cNvSpPr/>
      </dsp:nvSpPr>
      <dsp:spPr>
        <a:xfrm rot="10800000">
          <a:off x="0" y="1728705"/>
          <a:ext cx="10820400" cy="87189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3. Create draggable and droppable</a:t>
          </a:r>
        </a:p>
      </dsp:txBody>
      <dsp:txXfrm rot="10800000">
        <a:off x="0" y="1728705"/>
        <a:ext cx="10820400" cy="566531"/>
      </dsp:txXfrm>
    </dsp:sp>
    <dsp:sp modelId="{5F3FAFB0-10B8-A94B-8533-BB0128A3D5A0}">
      <dsp:nvSpPr>
        <dsp:cNvPr id="0" name=""/>
        <dsp:cNvSpPr/>
      </dsp:nvSpPr>
      <dsp:spPr>
        <a:xfrm rot="10800000">
          <a:off x="0" y="865314"/>
          <a:ext cx="10820400" cy="87189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CA" sz="2000" b="0" i="0" kern="1200"/>
            <a:t>2. Create the Context</a:t>
          </a:r>
          <a:endParaRPr lang="en-US" sz="2000" kern="1200"/>
        </a:p>
      </dsp:txBody>
      <dsp:txXfrm rot="10800000">
        <a:off x="0" y="865314"/>
        <a:ext cx="10820400" cy="566531"/>
      </dsp:txXfrm>
    </dsp:sp>
    <dsp:sp modelId="{926C6559-0C0E-604A-A4BB-1BBCFDE073D7}">
      <dsp:nvSpPr>
        <dsp:cNvPr id="0" name=""/>
        <dsp:cNvSpPr/>
      </dsp:nvSpPr>
      <dsp:spPr>
        <a:xfrm rot="10800000">
          <a:off x="0" y="1923"/>
          <a:ext cx="10820400" cy="87189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CA" sz="2000" kern="1200"/>
            <a:t>1. </a:t>
          </a:r>
          <a:r>
            <a:rPr lang="en-CA" sz="2000" kern="1200" err="1"/>
            <a:t>npm</a:t>
          </a:r>
          <a:r>
            <a:rPr lang="en-CA" sz="2000" kern="1200"/>
            <a:t> install react-beautiful-</a:t>
          </a:r>
          <a:r>
            <a:rPr lang="en-CA" sz="2000" kern="1200" err="1"/>
            <a:t>dnd</a:t>
          </a:r>
          <a:endParaRPr lang="en-US" sz="2000" kern="1200"/>
        </a:p>
      </dsp:txBody>
      <dsp:txXfrm rot="10800000">
        <a:off x="0" y="1923"/>
        <a:ext cx="10820400" cy="5665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B08E7-39F0-E04A-806E-165FE4CD2205}">
      <dsp:nvSpPr>
        <dsp:cNvPr id="0" name=""/>
        <dsp:cNvSpPr/>
      </dsp:nvSpPr>
      <dsp:spPr>
        <a:xfrm>
          <a:off x="4068" y="73016"/>
          <a:ext cx="244621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Nicholas</a:t>
          </a:r>
        </a:p>
      </dsp:txBody>
      <dsp:txXfrm>
        <a:off x="4068" y="73016"/>
        <a:ext cx="2446213" cy="518400"/>
      </dsp:txXfrm>
    </dsp:sp>
    <dsp:sp modelId="{C9DAE3A0-BF57-A046-857C-BCAF08DCA4E3}">
      <dsp:nvSpPr>
        <dsp:cNvPr id="0" name=""/>
        <dsp:cNvSpPr/>
      </dsp:nvSpPr>
      <dsp:spPr>
        <a:xfrm>
          <a:off x="4068" y="591416"/>
          <a:ext cx="2446213" cy="33598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latin typeface="Century Gothic" panose="020B0502020202020204"/>
            </a:rPr>
            <a:t>Hosting (Site, Database, File Storage)</a:t>
          </a:r>
          <a:endParaRPr lang="en-US" sz="1800" kern="1200" dirty="0"/>
        </a:p>
        <a:p>
          <a:pPr marL="171450" lvl="1" indent="-171450" algn="l" defTabSz="800100" rtl="0">
            <a:lnSpc>
              <a:spcPct val="90000"/>
            </a:lnSpc>
            <a:spcBef>
              <a:spcPct val="0"/>
            </a:spcBef>
            <a:spcAft>
              <a:spcPct val="15000"/>
            </a:spcAft>
            <a:buChar char="•"/>
          </a:pPr>
          <a:r>
            <a:rPr lang="en-US" sz="1800" kern="1200">
              <a:latin typeface="Century Gothic" panose="020B0502020202020204"/>
            </a:rPr>
            <a:t>CI/CD Pipeline</a:t>
          </a:r>
        </a:p>
        <a:p>
          <a:pPr marL="171450" lvl="1" indent="-171450" algn="l" defTabSz="800100" rtl="0">
            <a:lnSpc>
              <a:spcPct val="90000"/>
            </a:lnSpc>
            <a:spcBef>
              <a:spcPct val="0"/>
            </a:spcBef>
            <a:spcAft>
              <a:spcPct val="15000"/>
            </a:spcAft>
            <a:buChar char="•"/>
          </a:pPr>
          <a:r>
            <a:rPr lang="en-US" sz="1800" kern="1200">
              <a:latin typeface="Century Gothic" panose="020B0502020202020204"/>
            </a:rPr>
            <a:t>Unit Tests</a:t>
          </a:r>
        </a:p>
        <a:p>
          <a:pPr marL="171450" lvl="1" indent="-171450" algn="l" defTabSz="800100" rtl="0">
            <a:lnSpc>
              <a:spcPct val="90000"/>
            </a:lnSpc>
            <a:spcBef>
              <a:spcPct val="0"/>
            </a:spcBef>
            <a:spcAft>
              <a:spcPct val="15000"/>
            </a:spcAft>
            <a:buChar char="•"/>
          </a:pPr>
          <a:r>
            <a:rPr lang="en-US" sz="1800" kern="1200">
              <a:latin typeface="Century Gothic" panose="020B0502020202020204"/>
            </a:rPr>
            <a:t>User settings page </a:t>
          </a:r>
        </a:p>
        <a:p>
          <a:pPr marL="171450" lvl="1" indent="-171450" algn="l" defTabSz="800100" rtl="0">
            <a:lnSpc>
              <a:spcPct val="90000"/>
            </a:lnSpc>
            <a:spcBef>
              <a:spcPct val="0"/>
            </a:spcBef>
            <a:spcAft>
              <a:spcPct val="15000"/>
            </a:spcAft>
            <a:buChar char="•"/>
          </a:pPr>
          <a:r>
            <a:rPr lang="en-US" sz="1800" kern="1200">
              <a:latin typeface="Century Gothic" panose="020B0502020202020204"/>
            </a:rPr>
            <a:t>File upload</a:t>
          </a:r>
        </a:p>
        <a:p>
          <a:pPr marL="171450" lvl="1" indent="-171450" algn="l" defTabSz="800100" rtl="0">
            <a:lnSpc>
              <a:spcPct val="90000"/>
            </a:lnSpc>
            <a:spcBef>
              <a:spcPct val="0"/>
            </a:spcBef>
            <a:spcAft>
              <a:spcPct val="15000"/>
            </a:spcAft>
            <a:buChar char="•"/>
          </a:pPr>
          <a:r>
            <a:rPr lang="en-US" sz="1800" kern="1200">
              <a:latin typeface="Century Gothic" panose="020B0502020202020204"/>
            </a:rPr>
            <a:t>Chat </a:t>
          </a:r>
        </a:p>
        <a:p>
          <a:pPr marL="171450" lvl="1" indent="-171450" algn="l" defTabSz="800100" rtl="0">
            <a:lnSpc>
              <a:spcPct val="90000"/>
            </a:lnSpc>
            <a:spcBef>
              <a:spcPct val="0"/>
            </a:spcBef>
            <a:spcAft>
              <a:spcPct val="15000"/>
            </a:spcAft>
            <a:buChar char="•"/>
          </a:pPr>
          <a:r>
            <a:rPr lang="en-US" sz="1800" kern="1200">
              <a:latin typeface="Century Gothic" panose="020B0502020202020204"/>
            </a:rPr>
            <a:t>Websocket Impl.</a:t>
          </a:r>
        </a:p>
        <a:p>
          <a:pPr marL="171450" lvl="1" indent="-171450" algn="l" defTabSz="800100" rtl="0">
            <a:lnSpc>
              <a:spcPct val="90000"/>
            </a:lnSpc>
            <a:spcBef>
              <a:spcPct val="0"/>
            </a:spcBef>
            <a:spcAft>
              <a:spcPct val="15000"/>
            </a:spcAft>
            <a:buChar char="•"/>
          </a:pPr>
          <a:endParaRPr lang="en-US" sz="1800" kern="1200">
            <a:latin typeface="Century Gothic" panose="020B0502020202020204"/>
          </a:endParaRPr>
        </a:p>
        <a:p>
          <a:pPr marL="171450" lvl="1" indent="-171450" algn="l" defTabSz="800100" rtl="0">
            <a:lnSpc>
              <a:spcPct val="90000"/>
            </a:lnSpc>
            <a:spcBef>
              <a:spcPct val="0"/>
            </a:spcBef>
            <a:spcAft>
              <a:spcPct val="15000"/>
            </a:spcAft>
            <a:buChar char="•"/>
          </a:pPr>
          <a:endParaRPr lang="en-US" sz="1800" kern="1200">
            <a:latin typeface="Century Gothic" panose="020B0502020202020204"/>
          </a:endParaRPr>
        </a:p>
      </dsp:txBody>
      <dsp:txXfrm>
        <a:off x="4068" y="591416"/>
        <a:ext cx="2446213" cy="3359879"/>
      </dsp:txXfrm>
    </dsp:sp>
    <dsp:sp modelId="{BF84F5F0-9FEE-9541-8513-F802D1D1594D}">
      <dsp:nvSpPr>
        <dsp:cNvPr id="0" name=""/>
        <dsp:cNvSpPr/>
      </dsp:nvSpPr>
      <dsp:spPr>
        <a:xfrm>
          <a:off x="2792751" y="73016"/>
          <a:ext cx="244621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Sophie</a:t>
          </a:r>
        </a:p>
      </dsp:txBody>
      <dsp:txXfrm>
        <a:off x="2792751" y="73016"/>
        <a:ext cx="2446213" cy="518400"/>
      </dsp:txXfrm>
    </dsp:sp>
    <dsp:sp modelId="{B1C0D8D6-5C16-704F-B1B3-AA7EE66F4009}">
      <dsp:nvSpPr>
        <dsp:cNvPr id="0" name=""/>
        <dsp:cNvSpPr/>
      </dsp:nvSpPr>
      <dsp:spPr>
        <a:xfrm>
          <a:off x="2792751" y="591416"/>
          <a:ext cx="2446213" cy="33598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Mosaic Styling</a:t>
          </a:r>
        </a:p>
        <a:p>
          <a:pPr marL="171450" lvl="1" indent="-171450" algn="l" defTabSz="800100">
            <a:lnSpc>
              <a:spcPct val="90000"/>
            </a:lnSpc>
            <a:spcBef>
              <a:spcPct val="0"/>
            </a:spcBef>
            <a:spcAft>
              <a:spcPct val="15000"/>
            </a:spcAft>
            <a:buChar char="•"/>
          </a:pPr>
          <a:r>
            <a:rPr lang="en-US" sz="1800" kern="1200"/>
            <a:t>Drag n Drop</a:t>
          </a:r>
        </a:p>
        <a:p>
          <a:pPr marL="171450" lvl="1" indent="-171450" algn="l" defTabSz="800100">
            <a:lnSpc>
              <a:spcPct val="90000"/>
            </a:lnSpc>
            <a:spcBef>
              <a:spcPct val="0"/>
            </a:spcBef>
            <a:spcAft>
              <a:spcPct val="15000"/>
            </a:spcAft>
            <a:buChar char="•"/>
          </a:pPr>
          <a:r>
            <a:rPr lang="en-US" sz="1800" kern="1200" dirty="0"/>
            <a:t>Collaborative functionality</a:t>
          </a:r>
        </a:p>
        <a:p>
          <a:pPr marL="171450" lvl="1" indent="-171450" algn="l" defTabSz="800100">
            <a:lnSpc>
              <a:spcPct val="90000"/>
            </a:lnSpc>
            <a:spcBef>
              <a:spcPct val="0"/>
            </a:spcBef>
            <a:spcAft>
              <a:spcPct val="15000"/>
            </a:spcAft>
            <a:buChar char="•"/>
          </a:pPr>
          <a:r>
            <a:rPr lang="en-US" sz="1800" kern="1200"/>
            <a:t>Landing page</a:t>
          </a:r>
        </a:p>
        <a:p>
          <a:pPr marL="171450" lvl="1" indent="-171450" algn="l" defTabSz="800100">
            <a:lnSpc>
              <a:spcPct val="90000"/>
            </a:lnSpc>
            <a:spcBef>
              <a:spcPct val="0"/>
            </a:spcBef>
            <a:spcAft>
              <a:spcPct val="15000"/>
            </a:spcAft>
            <a:buChar char="•"/>
          </a:pPr>
          <a:r>
            <a:rPr lang="en-US" sz="1800" kern="1200"/>
            <a:t>Homepage</a:t>
          </a:r>
        </a:p>
        <a:p>
          <a:pPr marL="171450" lvl="1" indent="-171450" algn="l" defTabSz="800100">
            <a:lnSpc>
              <a:spcPct val="90000"/>
            </a:lnSpc>
            <a:spcBef>
              <a:spcPct val="0"/>
            </a:spcBef>
            <a:spcAft>
              <a:spcPct val="15000"/>
            </a:spcAft>
            <a:buChar char="•"/>
          </a:pPr>
          <a:r>
            <a:rPr lang="en-US" sz="1800" kern="1200"/>
            <a:t>General Styling</a:t>
          </a:r>
        </a:p>
      </dsp:txBody>
      <dsp:txXfrm>
        <a:off x="2792751" y="591416"/>
        <a:ext cx="2446213" cy="3359879"/>
      </dsp:txXfrm>
    </dsp:sp>
    <dsp:sp modelId="{E2FD099F-2317-4EA9-B370-DD7ED8CA3B3D}">
      <dsp:nvSpPr>
        <dsp:cNvPr id="0" name=""/>
        <dsp:cNvSpPr/>
      </dsp:nvSpPr>
      <dsp:spPr>
        <a:xfrm>
          <a:off x="5581434" y="73016"/>
          <a:ext cx="244621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entury Gothic" panose="020B0502020202020204"/>
            </a:rPr>
            <a:t>Benjamin</a:t>
          </a:r>
        </a:p>
      </dsp:txBody>
      <dsp:txXfrm>
        <a:off x="5581434" y="73016"/>
        <a:ext cx="2446213" cy="518400"/>
      </dsp:txXfrm>
    </dsp:sp>
    <dsp:sp modelId="{6DB54BD5-BD79-4885-99D3-5CB9E1E99C18}">
      <dsp:nvSpPr>
        <dsp:cNvPr id="0" name=""/>
        <dsp:cNvSpPr/>
      </dsp:nvSpPr>
      <dsp:spPr>
        <a:xfrm>
          <a:off x="5581434" y="591416"/>
          <a:ext cx="2446213" cy="33598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a:t>Database Implementation</a:t>
          </a:r>
          <a:endParaRPr lang="en-US" sz="1800" kern="1200">
            <a:latin typeface="Century Gothic" panose="020B0502020202020204"/>
          </a:endParaRPr>
        </a:p>
        <a:p>
          <a:pPr marL="171450" lvl="1" indent="-171450" algn="l" defTabSz="800100" rtl="0">
            <a:lnSpc>
              <a:spcPct val="90000"/>
            </a:lnSpc>
            <a:spcBef>
              <a:spcPct val="0"/>
            </a:spcBef>
            <a:spcAft>
              <a:spcPct val="15000"/>
            </a:spcAft>
            <a:buChar char="•"/>
          </a:pPr>
          <a:r>
            <a:rPr lang="en-US" sz="1800" kern="1200">
              <a:latin typeface="Century Gothic" panose="020B0502020202020204"/>
            </a:rPr>
            <a:t>Mosaic functions</a:t>
          </a:r>
        </a:p>
        <a:p>
          <a:pPr marL="171450" lvl="1" indent="-171450" algn="l" defTabSz="800100">
            <a:lnSpc>
              <a:spcPct val="90000"/>
            </a:lnSpc>
            <a:spcBef>
              <a:spcPct val="0"/>
            </a:spcBef>
            <a:spcAft>
              <a:spcPct val="15000"/>
            </a:spcAft>
            <a:buChar char="•"/>
          </a:pPr>
          <a:r>
            <a:rPr lang="en-US" sz="1800" kern="1200">
              <a:latin typeface="Century Gothic" panose="020B0502020202020204"/>
            </a:rPr>
            <a:t>Login</a:t>
          </a:r>
          <a:endParaRPr lang="en-US" sz="1800" kern="1200"/>
        </a:p>
        <a:p>
          <a:pPr marL="171450" lvl="1" indent="-171450" algn="l" defTabSz="800100">
            <a:lnSpc>
              <a:spcPct val="90000"/>
            </a:lnSpc>
            <a:spcBef>
              <a:spcPct val="0"/>
            </a:spcBef>
            <a:spcAft>
              <a:spcPct val="15000"/>
            </a:spcAft>
            <a:buChar char="•"/>
          </a:pPr>
          <a:r>
            <a:rPr lang="en-US" sz="1800" kern="1200">
              <a:latin typeface="Century Gothic" panose="020B0502020202020204"/>
            </a:rPr>
            <a:t>Registration</a:t>
          </a:r>
          <a:endParaRPr lang="en-US" sz="1800" kern="1200"/>
        </a:p>
      </dsp:txBody>
      <dsp:txXfrm>
        <a:off x="5581434" y="591416"/>
        <a:ext cx="2446213" cy="3359879"/>
      </dsp:txXfrm>
    </dsp:sp>
    <dsp:sp modelId="{9BBA9CC8-59C4-464D-A8A0-47B46310DB3A}">
      <dsp:nvSpPr>
        <dsp:cNvPr id="0" name=""/>
        <dsp:cNvSpPr/>
      </dsp:nvSpPr>
      <dsp:spPr>
        <a:xfrm>
          <a:off x="8370118" y="73016"/>
          <a:ext cx="2446213" cy="518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Soliloquy</a:t>
          </a:r>
        </a:p>
      </dsp:txBody>
      <dsp:txXfrm>
        <a:off x="8370118" y="73016"/>
        <a:ext cx="2446213" cy="518400"/>
      </dsp:txXfrm>
    </dsp:sp>
    <dsp:sp modelId="{F8C3E93D-D3DB-504A-B3A3-669A4863FC34}">
      <dsp:nvSpPr>
        <dsp:cNvPr id="0" name=""/>
        <dsp:cNvSpPr/>
      </dsp:nvSpPr>
      <dsp:spPr>
        <a:xfrm>
          <a:off x="8370118" y="591416"/>
          <a:ext cx="2446213" cy="33598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Context-Based Styles</a:t>
          </a:r>
        </a:p>
        <a:p>
          <a:pPr marL="171450" lvl="1" indent="-171450" algn="l" defTabSz="800100">
            <a:lnSpc>
              <a:spcPct val="90000"/>
            </a:lnSpc>
            <a:spcBef>
              <a:spcPct val="0"/>
            </a:spcBef>
            <a:spcAft>
              <a:spcPct val="15000"/>
            </a:spcAft>
            <a:buChar char="•"/>
          </a:pPr>
          <a:r>
            <a:rPr lang="en-US" sz="1800" kern="1200" dirty="0"/>
            <a:t>Protected Routes</a:t>
          </a:r>
        </a:p>
        <a:p>
          <a:pPr marL="171450" lvl="1" indent="-171450" algn="l" defTabSz="800100">
            <a:lnSpc>
              <a:spcPct val="90000"/>
            </a:lnSpc>
            <a:spcBef>
              <a:spcPct val="0"/>
            </a:spcBef>
            <a:spcAft>
              <a:spcPct val="15000"/>
            </a:spcAft>
            <a:buChar char="•"/>
          </a:pPr>
          <a:r>
            <a:rPr lang="en-US" sz="1800" kern="1200" dirty="0"/>
            <a:t>Admin Portal</a:t>
          </a:r>
        </a:p>
        <a:p>
          <a:pPr marL="171450" lvl="1" indent="-171450" algn="l" defTabSz="800100">
            <a:lnSpc>
              <a:spcPct val="90000"/>
            </a:lnSpc>
            <a:spcBef>
              <a:spcPct val="0"/>
            </a:spcBef>
            <a:spcAft>
              <a:spcPct val="15000"/>
            </a:spcAft>
            <a:buChar char="•"/>
          </a:pPr>
          <a:r>
            <a:rPr lang="en-US" sz="1800" kern="1200" dirty="0"/>
            <a:t>User CRUD</a:t>
          </a:r>
        </a:p>
        <a:p>
          <a:pPr marL="171450" lvl="1" indent="-171450" algn="l" defTabSz="800100">
            <a:lnSpc>
              <a:spcPct val="90000"/>
            </a:lnSpc>
            <a:spcBef>
              <a:spcPct val="0"/>
            </a:spcBef>
            <a:spcAft>
              <a:spcPct val="15000"/>
            </a:spcAft>
            <a:buChar char="•"/>
          </a:pPr>
          <a:r>
            <a:rPr lang="en-US" sz="1800" kern="1200" dirty="0"/>
            <a:t>Charts</a:t>
          </a:r>
        </a:p>
        <a:p>
          <a:pPr marL="171450" lvl="1" indent="-171450" algn="l" defTabSz="800100">
            <a:lnSpc>
              <a:spcPct val="90000"/>
            </a:lnSpc>
            <a:spcBef>
              <a:spcPct val="0"/>
            </a:spcBef>
            <a:spcAft>
              <a:spcPct val="15000"/>
            </a:spcAft>
            <a:buChar char="•"/>
          </a:pPr>
          <a:r>
            <a:rPr lang="en-US" sz="1800" kern="1200" dirty="0"/>
            <a:t>Toast Messages</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8370118" y="591416"/>
        <a:ext cx="2446213" cy="33598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EA3B-EC37-4C1C-9052-CC3A691CA85F}">
      <dsp:nvSpPr>
        <dsp:cNvPr id="0" name=""/>
        <dsp:cNvSpPr/>
      </dsp:nvSpPr>
      <dsp:spPr>
        <a:xfrm>
          <a:off x="0" y="3974"/>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43F66-6E83-4EF0-8E25-8D75411FCD21}">
      <dsp:nvSpPr>
        <dsp:cNvPr id="0" name=""/>
        <dsp:cNvSpPr/>
      </dsp:nvSpPr>
      <dsp:spPr>
        <a:xfrm>
          <a:off x="256089" y="194454"/>
          <a:ext cx="465617" cy="465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7E79DD-5BE2-44FC-B6A5-6A1D6A69C344}">
      <dsp:nvSpPr>
        <dsp:cNvPr id="0" name=""/>
        <dsp:cNvSpPr/>
      </dsp:nvSpPr>
      <dsp:spPr>
        <a:xfrm>
          <a:off x="977796" y="3974"/>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US" sz="1900" kern="1200"/>
            <a:t>Comments</a:t>
          </a:r>
        </a:p>
      </dsp:txBody>
      <dsp:txXfrm>
        <a:off x="977796" y="3974"/>
        <a:ext cx="5426197" cy="846576"/>
      </dsp:txXfrm>
    </dsp:sp>
    <dsp:sp modelId="{0EE7EF28-BFAF-43F4-A8A9-3B030B22CE86}">
      <dsp:nvSpPr>
        <dsp:cNvPr id="0" name=""/>
        <dsp:cNvSpPr/>
      </dsp:nvSpPr>
      <dsp:spPr>
        <a:xfrm>
          <a:off x="0" y="1062195"/>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666B1-1513-4EC1-9015-2E23EDAF27D0}">
      <dsp:nvSpPr>
        <dsp:cNvPr id="0" name=""/>
        <dsp:cNvSpPr/>
      </dsp:nvSpPr>
      <dsp:spPr>
        <a:xfrm>
          <a:off x="256089" y="1252675"/>
          <a:ext cx="465617" cy="4656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C89BC3-E8C3-4CB9-BC49-4F100071398A}">
      <dsp:nvSpPr>
        <dsp:cNvPr id="0" name=""/>
        <dsp:cNvSpPr/>
      </dsp:nvSpPr>
      <dsp:spPr>
        <a:xfrm>
          <a:off x="977796" y="1062195"/>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US" sz="1900" kern="1200"/>
            <a:t>Deadline Notification</a:t>
          </a:r>
        </a:p>
      </dsp:txBody>
      <dsp:txXfrm>
        <a:off x="977796" y="1062195"/>
        <a:ext cx="5426197" cy="846576"/>
      </dsp:txXfrm>
    </dsp:sp>
    <dsp:sp modelId="{4FE5115D-DCE9-784B-8728-30768B708442}">
      <dsp:nvSpPr>
        <dsp:cNvPr id="0" name=""/>
        <dsp:cNvSpPr/>
      </dsp:nvSpPr>
      <dsp:spPr>
        <a:xfrm>
          <a:off x="0" y="212041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030AA-D04C-8345-B796-F0AF68965785}">
      <dsp:nvSpPr>
        <dsp:cNvPr id="0" name=""/>
        <dsp:cNvSpPr/>
      </dsp:nvSpPr>
      <dsp:spPr>
        <a:xfrm>
          <a:off x="256089" y="2310895"/>
          <a:ext cx="465617" cy="4656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F8633E-3A43-864D-8E37-3200D68DCC83}">
      <dsp:nvSpPr>
        <dsp:cNvPr id="0" name=""/>
        <dsp:cNvSpPr/>
      </dsp:nvSpPr>
      <dsp:spPr>
        <a:xfrm>
          <a:off x="977796" y="212041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US" sz="1900" kern="1200"/>
            <a:t>Prettier UI</a:t>
          </a:r>
        </a:p>
      </dsp:txBody>
      <dsp:txXfrm>
        <a:off x="977796" y="2120416"/>
        <a:ext cx="5426197" cy="846576"/>
      </dsp:txXfrm>
    </dsp:sp>
    <dsp:sp modelId="{D298555C-FF83-46BE-B38F-1BF5BE9EB7AD}">
      <dsp:nvSpPr>
        <dsp:cNvPr id="0" name=""/>
        <dsp:cNvSpPr/>
      </dsp:nvSpPr>
      <dsp:spPr>
        <a:xfrm>
          <a:off x="0" y="317863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5DB84-578A-48C0-BF32-AAAD208430B5}">
      <dsp:nvSpPr>
        <dsp:cNvPr id="0" name=""/>
        <dsp:cNvSpPr/>
      </dsp:nvSpPr>
      <dsp:spPr>
        <a:xfrm>
          <a:off x="256089" y="3369116"/>
          <a:ext cx="465617" cy="46561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9C5081-EA31-45A3-90E6-FA281EFDD294}">
      <dsp:nvSpPr>
        <dsp:cNvPr id="0" name=""/>
        <dsp:cNvSpPr/>
      </dsp:nvSpPr>
      <dsp:spPr>
        <a:xfrm>
          <a:off x="977796" y="317863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US" sz="1900" kern="1200"/>
            <a:t>Drag and Drop Columns</a:t>
          </a:r>
        </a:p>
      </dsp:txBody>
      <dsp:txXfrm>
        <a:off x="977796" y="3178636"/>
        <a:ext cx="5426197" cy="846576"/>
      </dsp:txXfrm>
    </dsp:sp>
    <dsp:sp modelId="{26C8261A-6A09-274D-9285-6AF6C7EF47FB}">
      <dsp:nvSpPr>
        <dsp:cNvPr id="0" name=""/>
        <dsp:cNvSpPr/>
      </dsp:nvSpPr>
      <dsp:spPr>
        <a:xfrm>
          <a:off x="0" y="4236857"/>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3848E-7FD7-BD46-B13D-7C309FC84C6F}">
      <dsp:nvSpPr>
        <dsp:cNvPr id="0" name=""/>
        <dsp:cNvSpPr/>
      </dsp:nvSpPr>
      <dsp:spPr>
        <a:xfrm>
          <a:off x="256089" y="4427337"/>
          <a:ext cx="465617" cy="46561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59B7A0-0335-CD4D-A18B-61925C590326}">
      <dsp:nvSpPr>
        <dsp:cNvPr id="0" name=""/>
        <dsp:cNvSpPr/>
      </dsp:nvSpPr>
      <dsp:spPr>
        <a:xfrm>
          <a:off x="977796" y="4236857"/>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US" sz="1900" kern="1200"/>
            <a:t>Edit title on Mosaic</a:t>
          </a:r>
        </a:p>
      </dsp:txBody>
      <dsp:txXfrm>
        <a:off x="977796" y="4236857"/>
        <a:ext cx="5426197" cy="84657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29EC2-C545-E346-9A2A-F9A9A0490EAF}"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81B0B-2121-8C4E-8A92-EB2B760A763D}" type="slidenum">
              <a:rPr lang="en-US" smtClean="0"/>
              <a:t>‹#›</a:t>
            </a:fld>
            <a:endParaRPr lang="en-US"/>
          </a:p>
        </p:txBody>
      </p:sp>
    </p:spTree>
    <p:extLst>
      <p:ext uri="{BB962C8B-B14F-4D97-AF65-F5344CB8AC3E}">
        <p14:creationId xmlns:p14="http://schemas.microsoft.com/office/powerpoint/2010/main" val="3311279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E21CDA-9322-0744-8672-7DBAF1D4C784}" type="slidenum">
              <a:rPr lang="en-US" smtClean="0"/>
              <a:t>7</a:t>
            </a:fld>
            <a:endParaRPr lang="en-US"/>
          </a:p>
        </p:txBody>
      </p:sp>
    </p:spTree>
    <p:extLst>
      <p:ext uri="{BB962C8B-B14F-4D97-AF65-F5344CB8AC3E}">
        <p14:creationId xmlns:p14="http://schemas.microsoft.com/office/powerpoint/2010/main" val="148061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E21CDA-9322-0744-8672-7DBAF1D4C784}" type="slidenum">
              <a:rPr lang="en-US" smtClean="0"/>
              <a:t>21</a:t>
            </a:fld>
            <a:endParaRPr lang="en-US"/>
          </a:p>
        </p:txBody>
      </p:sp>
    </p:spTree>
    <p:extLst>
      <p:ext uri="{BB962C8B-B14F-4D97-AF65-F5344CB8AC3E}">
        <p14:creationId xmlns:p14="http://schemas.microsoft.com/office/powerpoint/2010/main" val="1070746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4/26/2024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83474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83669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41833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809926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51315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53683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649464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948011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4/26/2024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81343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32771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4/26/2024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0117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740328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pPr/>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284646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4351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63391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801222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4018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4/26/2024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543227085"/>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EE45-900E-8660-6E6A-2AD817C7A9CE}"/>
              </a:ext>
            </a:extLst>
          </p:cNvPr>
          <p:cNvSpPr>
            <a:spLocks noGrp="1" noRot="1" noMove="1" noResize="1" noEditPoints="1" noAdjustHandles="1" noChangeArrowheads="1" noChangeShapeType="1"/>
          </p:cNvSpPr>
          <p:nvPr>
            <p:ph type="ctrTitle"/>
          </p:nvPr>
        </p:nvSpPr>
        <p:spPr>
          <a:xfrm>
            <a:off x="2475399" y="1803405"/>
            <a:ext cx="8345000" cy="1828796"/>
          </a:xfrm>
        </p:spPr>
        <p:txBody>
          <a:bodyPr/>
          <a:lstStyle/>
          <a:p>
            <a:r>
              <a:rPr lang="en-US" b="1">
                <a:solidFill>
                  <a:srgbClr val="0070C0"/>
                </a:solidFill>
              </a:rPr>
              <a:t>ProjecTile</a:t>
            </a:r>
          </a:p>
        </p:txBody>
      </p:sp>
      <p:sp>
        <p:nvSpPr>
          <p:cNvPr id="3" name="Subtitle 2">
            <a:extLst>
              <a:ext uri="{FF2B5EF4-FFF2-40B4-BE49-F238E27FC236}">
                <a16:creationId xmlns:a16="http://schemas.microsoft.com/office/drawing/2014/main" id="{73DDC4B7-3378-AC9A-2B69-AE8CEBAFC6E6}"/>
              </a:ext>
            </a:extLst>
          </p:cNvPr>
          <p:cNvSpPr>
            <a:spLocks noGrp="1"/>
          </p:cNvSpPr>
          <p:nvPr>
            <p:ph type="subTitle" idx="1"/>
          </p:nvPr>
        </p:nvSpPr>
        <p:spPr>
          <a:xfrm>
            <a:off x="2475399" y="3632201"/>
            <a:ext cx="8345000" cy="685800"/>
          </a:xfrm>
        </p:spPr>
        <p:txBody>
          <a:bodyPr vert="horz" lIns="91440" tIns="45720" rIns="91440" bIns="45720" rtlCol="0" anchor="t">
            <a:normAutofit/>
          </a:bodyPr>
          <a:lstStyle/>
          <a:p>
            <a:r>
              <a:rPr lang="en-US" i="1">
                <a:solidFill>
                  <a:schemeClr val="bg1"/>
                </a:solidFill>
              </a:rPr>
              <a:t>Tasks made easy</a:t>
            </a:r>
          </a:p>
        </p:txBody>
      </p:sp>
      <p:sp>
        <p:nvSpPr>
          <p:cNvPr id="4" name="TextBox 3">
            <a:extLst>
              <a:ext uri="{FF2B5EF4-FFF2-40B4-BE49-F238E27FC236}">
                <a16:creationId xmlns:a16="http://schemas.microsoft.com/office/drawing/2014/main" id="{37AD7F87-B7EA-71F7-E623-15F2688ABFE3}"/>
              </a:ext>
            </a:extLst>
          </p:cNvPr>
          <p:cNvSpPr txBox="1"/>
          <p:nvPr/>
        </p:nvSpPr>
        <p:spPr>
          <a:xfrm>
            <a:off x="2475398" y="4743474"/>
            <a:ext cx="5681049" cy="261610"/>
          </a:xfrm>
          <a:prstGeom prst="rect">
            <a:avLst/>
          </a:prstGeom>
          <a:noFill/>
        </p:spPr>
        <p:txBody>
          <a:bodyPr wrap="square" rtlCol="0">
            <a:spAutoFit/>
          </a:bodyPr>
          <a:lstStyle/>
          <a:p>
            <a:r>
              <a:rPr lang="en-US" sz="1100">
                <a:solidFill>
                  <a:schemeClr val="bg1"/>
                </a:solidFill>
              </a:rPr>
              <a:t>Team 1 -  Nicholas Comeau | Sophie Hsu | Benjamin Pye | Soliloquy Yarrow</a:t>
            </a:r>
          </a:p>
        </p:txBody>
      </p:sp>
      <p:pic>
        <p:nvPicPr>
          <p:cNvPr id="8" name="Picture 7">
            <a:extLst>
              <a:ext uri="{FF2B5EF4-FFF2-40B4-BE49-F238E27FC236}">
                <a16:creationId xmlns:a16="http://schemas.microsoft.com/office/drawing/2014/main" id="{143457A9-4ED3-E9D7-8CDA-24D507167573}"/>
              </a:ext>
            </a:extLst>
          </p:cNvPr>
          <p:cNvPicPr>
            <a:picLocks noChangeAspect="1"/>
          </p:cNvPicPr>
          <p:nvPr/>
        </p:nvPicPr>
        <p:blipFill>
          <a:blip r:embed="rId3"/>
          <a:srcRect/>
          <a:stretch/>
        </p:blipFill>
        <p:spPr>
          <a:xfrm>
            <a:off x="6893384" y="2110247"/>
            <a:ext cx="1948864" cy="1948864"/>
          </a:xfrm>
          <a:prstGeom prst="rect">
            <a:avLst/>
          </a:prstGeom>
        </p:spPr>
      </p:pic>
    </p:spTree>
    <p:extLst>
      <p:ext uri="{BB962C8B-B14F-4D97-AF65-F5344CB8AC3E}">
        <p14:creationId xmlns:p14="http://schemas.microsoft.com/office/powerpoint/2010/main" val="4454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dissolv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A94C-2C15-3820-BC93-338190EBA92C}"/>
              </a:ext>
            </a:extLst>
          </p:cNvPr>
          <p:cNvSpPr>
            <a:spLocks noGrp="1"/>
          </p:cNvSpPr>
          <p:nvPr>
            <p:ph type="title"/>
          </p:nvPr>
        </p:nvSpPr>
        <p:spPr>
          <a:xfrm>
            <a:off x="1818167" y="764373"/>
            <a:ext cx="9688033" cy="1293028"/>
          </a:xfrm>
        </p:spPr>
        <p:txBody>
          <a:bodyPr/>
          <a:lstStyle/>
          <a:p>
            <a:r>
              <a:rPr lang="en-US"/>
              <a:t>What were the Challenges</a:t>
            </a:r>
          </a:p>
        </p:txBody>
      </p:sp>
      <p:graphicFrame>
        <p:nvGraphicFramePr>
          <p:cNvPr id="10" name="Content Placeholder 2">
            <a:extLst>
              <a:ext uri="{FF2B5EF4-FFF2-40B4-BE49-F238E27FC236}">
                <a16:creationId xmlns:a16="http://schemas.microsoft.com/office/drawing/2014/main" id="{4ED2F518-A54E-D7E7-B2A6-A469DBA97651}"/>
              </a:ext>
            </a:extLst>
          </p:cNvPr>
          <p:cNvGraphicFramePr>
            <a:graphicFrameLocks noGrp="1"/>
          </p:cNvGraphicFramePr>
          <p:nvPr>
            <p:ph idx="1"/>
            <p:extLst>
              <p:ext uri="{D42A27DB-BD31-4B8C-83A1-F6EECF244321}">
                <p14:modId xmlns:p14="http://schemas.microsoft.com/office/powerpoint/2010/main" val="2268401699"/>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416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graphicEl>
                                              <a:dgm id="{27C61646-2AC0-4616-A391-9F52FA8B7700}"/>
                                            </p:graphicEl>
                                          </p:spTgt>
                                        </p:tgtEl>
                                        <p:attrNameLst>
                                          <p:attrName>style.visibility</p:attrName>
                                        </p:attrNameLst>
                                      </p:cBhvr>
                                      <p:to>
                                        <p:strVal val="visible"/>
                                      </p:to>
                                    </p:set>
                                    <p:anim calcmode="lin" valueType="num">
                                      <p:cBhvr additive="base">
                                        <p:cTn id="7" dur="500" fill="hold"/>
                                        <p:tgtEl>
                                          <p:spTgt spid="10">
                                            <p:graphicEl>
                                              <a:dgm id="{27C61646-2AC0-4616-A391-9F52FA8B770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graphicEl>
                                              <a:dgm id="{27C61646-2AC0-4616-A391-9F52FA8B770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graphicEl>
                                              <a:dgm id="{7B0774B1-A60C-4831-89E8-9E5C01C99DA9}"/>
                                            </p:graphicEl>
                                          </p:spTgt>
                                        </p:tgtEl>
                                        <p:attrNameLst>
                                          <p:attrName>style.visibility</p:attrName>
                                        </p:attrNameLst>
                                      </p:cBhvr>
                                      <p:to>
                                        <p:strVal val="visible"/>
                                      </p:to>
                                    </p:set>
                                    <p:anim calcmode="lin" valueType="num">
                                      <p:cBhvr additive="base">
                                        <p:cTn id="11" dur="500" fill="hold"/>
                                        <p:tgtEl>
                                          <p:spTgt spid="10">
                                            <p:graphicEl>
                                              <a:dgm id="{7B0774B1-A60C-4831-89E8-9E5C01C99DA9}"/>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graphicEl>
                                              <a:dgm id="{7B0774B1-A60C-4831-89E8-9E5C01C99DA9}"/>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graphicEl>
                                              <a:dgm id="{1E1EDDBE-5196-4218-96D5-4921299C6C7D}"/>
                                            </p:graphicEl>
                                          </p:spTgt>
                                        </p:tgtEl>
                                        <p:attrNameLst>
                                          <p:attrName>style.visibility</p:attrName>
                                        </p:attrNameLst>
                                      </p:cBhvr>
                                      <p:to>
                                        <p:strVal val="visible"/>
                                      </p:to>
                                    </p:set>
                                    <p:anim calcmode="lin" valueType="num">
                                      <p:cBhvr additive="base">
                                        <p:cTn id="17" dur="500" fill="hold"/>
                                        <p:tgtEl>
                                          <p:spTgt spid="10">
                                            <p:graphicEl>
                                              <a:dgm id="{1E1EDDBE-5196-4218-96D5-4921299C6C7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graphicEl>
                                              <a:dgm id="{1E1EDDBE-5196-4218-96D5-4921299C6C7D}"/>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graphicEl>
                                              <a:dgm id="{6DBDF130-BA93-48E7-B049-D8F7F79C4DBD}"/>
                                            </p:graphicEl>
                                          </p:spTgt>
                                        </p:tgtEl>
                                        <p:attrNameLst>
                                          <p:attrName>style.visibility</p:attrName>
                                        </p:attrNameLst>
                                      </p:cBhvr>
                                      <p:to>
                                        <p:strVal val="visible"/>
                                      </p:to>
                                    </p:set>
                                    <p:anim calcmode="lin" valueType="num">
                                      <p:cBhvr additive="base">
                                        <p:cTn id="21" dur="500" fill="hold"/>
                                        <p:tgtEl>
                                          <p:spTgt spid="10">
                                            <p:graphicEl>
                                              <a:dgm id="{6DBDF130-BA93-48E7-B049-D8F7F79C4DBD}"/>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
                                            <p:graphicEl>
                                              <a:dgm id="{6DBDF130-BA93-48E7-B049-D8F7F79C4DBD}"/>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graphicEl>
                                              <a:dgm id="{0F017651-AF46-5D4B-8DDF-5B869D5D92F1}"/>
                                            </p:graphicEl>
                                          </p:spTgt>
                                        </p:tgtEl>
                                        <p:attrNameLst>
                                          <p:attrName>style.visibility</p:attrName>
                                        </p:attrNameLst>
                                      </p:cBhvr>
                                      <p:to>
                                        <p:strVal val="visible"/>
                                      </p:to>
                                    </p:set>
                                    <p:anim calcmode="lin" valueType="num">
                                      <p:cBhvr additive="base">
                                        <p:cTn id="27" dur="500" fill="hold"/>
                                        <p:tgtEl>
                                          <p:spTgt spid="10">
                                            <p:graphicEl>
                                              <a:dgm id="{0F017651-AF46-5D4B-8DDF-5B869D5D92F1}"/>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graphicEl>
                                              <a:dgm id="{0F017651-AF46-5D4B-8DDF-5B869D5D92F1}"/>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graphicEl>
                                              <a:dgm id="{54FCFB45-5C5A-7F41-951B-066F2F5D9E01}"/>
                                            </p:graphicEl>
                                          </p:spTgt>
                                        </p:tgtEl>
                                        <p:attrNameLst>
                                          <p:attrName>style.visibility</p:attrName>
                                        </p:attrNameLst>
                                      </p:cBhvr>
                                      <p:to>
                                        <p:strVal val="visible"/>
                                      </p:to>
                                    </p:set>
                                    <p:anim calcmode="lin" valueType="num">
                                      <p:cBhvr additive="base">
                                        <p:cTn id="31" dur="500" fill="hold"/>
                                        <p:tgtEl>
                                          <p:spTgt spid="10">
                                            <p:graphicEl>
                                              <a:dgm id="{54FCFB45-5C5A-7F41-951B-066F2F5D9E01}"/>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graphicEl>
                                              <a:dgm id="{54FCFB45-5C5A-7F41-951B-066F2F5D9E01}"/>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graphicEl>
                                              <a:dgm id="{8BC4FDE9-3810-8D4A-862B-48061C8B82EA}"/>
                                            </p:graphicEl>
                                          </p:spTgt>
                                        </p:tgtEl>
                                        <p:attrNameLst>
                                          <p:attrName>style.visibility</p:attrName>
                                        </p:attrNameLst>
                                      </p:cBhvr>
                                      <p:to>
                                        <p:strVal val="visible"/>
                                      </p:to>
                                    </p:set>
                                    <p:anim calcmode="lin" valueType="num">
                                      <p:cBhvr additive="base">
                                        <p:cTn id="37" dur="500" fill="hold"/>
                                        <p:tgtEl>
                                          <p:spTgt spid="10">
                                            <p:graphicEl>
                                              <a:dgm id="{8BC4FDE9-3810-8D4A-862B-48061C8B82EA}"/>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graphicEl>
                                              <a:dgm id="{8BC4FDE9-3810-8D4A-862B-48061C8B82EA}"/>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
                                            <p:graphicEl>
                                              <a:dgm id="{EEEA13C2-7E6D-D648-9BCF-E1BC6E712CA9}"/>
                                            </p:graphicEl>
                                          </p:spTgt>
                                        </p:tgtEl>
                                        <p:attrNameLst>
                                          <p:attrName>style.visibility</p:attrName>
                                        </p:attrNameLst>
                                      </p:cBhvr>
                                      <p:to>
                                        <p:strVal val="visible"/>
                                      </p:to>
                                    </p:set>
                                    <p:anim calcmode="lin" valueType="num">
                                      <p:cBhvr additive="base">
                                        <p:cTn id="41" dur="500" fill="hold"/>
                                        <p:tgtEl>
                                          <p:spTgt spid="10">
                                            <p:graphicEl>
                                              <a:dgm id="{EEEA13C2-7E6D-D648-9BCF-E1BC6E712CA9}"/>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graphicEl>
                                              <a:dgm id="{EEEA13C2-7E6D-D648-9BCF-E1BC6E712CA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395B-F81E-BA46-938D-D5776B4C84A6}"/>
              </a:ext>
            </a:extLst>
          </p:cNvPr>
          <p:cNvSpPr>
            <a:spLocks noGrp="1"/>
          </p:cNvSpPr>
          <p:nvPr>
            <p:ph type="title"/>
          </p:nvPr>
        </p:nvSpPr>
        <p:spPr/>
        <p:txBody>
          <a:bodyPr/>
          <a:lstStyle/>
          <a:p>
            <a:r>
              <a:rPr lang="en-US" err="1"/>
              <a:t>Mongodb</a:t>
            </a:r>
          </a:p>
        </p:txBody>
      </p:sp>
      <p:pic>
        <p:nvPicPr>
          <p:cNvPr id="6" name="Picture 5" descr="A diagram of a problem&#10;&#10;Description automatically generated">
            <a:extLst>
              <a:ext uri="{FF2B5EF4-FFF2-40B4-BE49-F238E27FC236}">
                <a16:creationId xmlns:a16="http://schemas.microsoft.com/office/drawing/2014/main" id="{5FC70A92-93B9-6CCA-322E-5E66E20745B5}"/>
              </a:ext>
            </a:extLst>
          </p:cNvPr>
          <p:cNvPicPr>
            <a:picLocks noChangeAspect="1"/>
          </p:cNvPicPr>
          <p:nvPr/>
        </p:nvPicPr>
        <p:blipFill>
          <a:blip r:embed="rId2"/>
          <a:stretch>
            <a:fillRect/>
          </a:stretch>
        </p:blipFill>
        <p:spPr>
          <a:xfrm>
            <a:off x="2738120" y="2061210"/>
            <a:ext cx="8768080" cy="4030980"/>
          </a:xfrm>
          <a:prstGeom prst="rect">
            <a:avLst/>
          </a:prstGeom>
        </p:spPr>
      </p:pic>
    </p:spTree>
    <p:extLst>
      <p:ext uri="{BB962C8B-B14F-4D97-AF65-F5344CB8AC3E}">
        <p14:creationId xmlns:p14="http://schemas.microsoft.com/office/powerpoint/2010/main" val="195683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6B18-6F22-A27A-3B7A-BB7B386B2B4B}"/>
              </a:ext>
            </a:extLst>
          </p:cNvPr>
          <p:cNvSpPr>
            <a:spLocks noGrp="1"/>
          </p:cNvSpPr>
          <p:nvPr>
            <p:ph type="title"/>
          </p:nvPr>
        </p:nvSpPr>
        <p:spPr>
          <a:xfrm>
            <a:off x="4673600" y="764373"/>
            <a:ext cx="6832600" cy="1293028"/>
          </a:xfrm>
        </p:spPr>
        <p:txBody>
          <a:bodyPr>
            <a:normAutofit/>
          </a:bodyPr>
          <a:lstStyle/>
          <a:p>
            <a:r>
              <a:rPr lang="en-US" err="1"/>
              <a:t>Websocket</a:t>
            </a:r>
            <a:br>
              <a:rPr lang="en-US"/>
            </a:br>
            <a:r>
              <a:rPr lang="en-US" sz="2000"/>
              <a:t>what is it?</a:t>
            </a:r>
          </a:p>
        </p:txBody>
      </p:sp>
      <p:pic>
        <p:nvPicPr>
          <p:cNvPr id="3" name="Content Placeholder 2" descr="A diagram of a communication system&#10;&#10;Description automatically generated">
            <a:extLst>
              <a:ext uri="{FF2B5EF4-FFF2-40B4-BE49-F238E27FC236}">
                <a16:creationId xmlns:a16="http://schemas.microsoft.com/office/drawing/2014/main" id="{C28B7DE7-CA22-7661-7EB4-900F32B34815}"/>
              </a:ext>
            </a:extLst>
          </p:cNvPr>
          <p:cNvPicPr>
            <a:picLocks noChangeAspect="1"/>
          </p:cNvPicPr>
          <p:nvPr/>
        </p:nvPicPr>
        <p:blipFill>
          <a:blip r:embed="rId2"/>
          <a:stretch>
            <a:fillRect/>
          </a:stretch>
        </p:blipFill>
        <p:spPr>
          <a:xfrm>
            <a:off x="670497" y="1610361"/>
            <a:ext cx="4433157" cy="4558454"/>
          </a:xfrm>
          <a:prstGeom prst="rect">
            <a:avLst/>
          </a:prstGeom>
        </p:spPr>
      </p:pic>
      <p:pic>
        <p:nvPicPr>
          <p:cNvPr id="5" name="Picture 4" descr="https://i0.wp.com/softwareengineeringdaily.com/wp-content/uploads/2016/02/socket-io.jpg?fit=720%2C268">
            <a:extLst>
              <a:ext uri="{FF2B5EF4-FFF2-40B4-BE49-F238E27FC236}">
                <a16:creationId xmlns:a16="http://schemas.microsoft.com/office/drawing/2014/main" id="{57EF84C8-F8DA-F460-06E4-4D5341227CDC}"/>
              </a:ext>
            </a:extLst>
          </p:cNvPr>
          <p:cNvPicPr>
            <a:picLocks noChangeAspect="1"/>
          </p:cNvPicPr>
          <p:nvPr/>
        </p:nvPicPr>
        <p:blipFill>
          <a:blip r:embed="rId3"/>
          <a:stretch>
            <a:fillRect/>
          </a:stretch>
        </p:blipFill>
        <p:spPr>
          <a:xfrm>
            <a:off x="6095999" y="2893907"/>
            <a:ext cx="5382993" cy="1992934"/>
          </a:xfrm>
          <a:prstGeom prst="rect">
            <a:avLst/>
          </a:prstGeom>
        </p:spPr>
      </p:pic>
    </p:spTree>
    <p:extLst>
      <p:ext uri="{BB962C8B-B14F-4D97-AF65-F5344CB8AC3E}">
        <p14:creationId xmlns:p14="http://schemas.microsoft.com/office/powerpoint/2010/main" val="2662326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21144-9652-7769-E8E5-1D9FC37FD2A9}"/>
              </a:ext>
            </a:extLst>
          </p:cNvPr>
          <p:cNvSpPr>
            <a:spLocks noGrp="1"/>
          </p:cNvSpPr>
          <p:nvPr>
            <p:ph type="title"/>
          </p:nvPr>
        </p:nvSpPr>
        <p:spPr/>
        <p:txBody>
          <a:bodyPr/>
          <a:lstStyle/>
          <a:p>
            <a:r>
              <a:rPr lang="en-US" err="1"/>
              <a:t>Websocket</a:t>
            </a:r>
            <a:br>
              <a:rPr lang="en-US"/>
            </a:br>
            <a:r>
              <a:rPr lang="en-US" sz="2000"/>
              <a:t>Our Implementation</a:t>
            </a:r>
            <a:endParaRPr lang="en-US"/>
          </a:p>
        </p:txBody>
      </p:sp>
      <p:pic>
        <p:nvPicPr>
          <p:cNvPr id="3" name="Picture 2" descr="A computer code on a black background&#10;&#10;Description automatically generated">
            <a:extLst>
              <a:ext uri="{FF2B5EF4-FFF2-40B4-BE49-F238E27FC236}">
                <a16:creationId xmlns:a16="http://schemas.microsoft.com/office/drawing/2014/main" id="{97B30C37-28B7-8851-8FB4-34AF1E183109}"/>
              </a:ext>
            </a:extLst>
          </p:cNvPr>
          <p:cNvPicPr>
            <a:picLocks noChangeAspect="1"/>
          </p:cNvPicPr>
          <p:nvPr/>
        </p:nvPicPr>
        <p:blipFill>
          <a:blip r:embed="rId2"/>
          <a:stretch>
            <a:fillRect/>
          </a:stretch>
        </p:blipFill>
        <p:spPr>
          <a:xfrm>
            <a:off x="5735320" y="2921000"/>
            <a:ext cx="5273040" cy="2164080"/>
          </a:xfrm>
          <a:prstGeom prst="rect">
            <a:avLst/>
          </a:prstGeom>
        </p:spPr>
      </p:pic>
      <p:pic>
        <p:nvPicPr>
          <p:cNvPr id="5" name="Picture 4" descr="A computer screen shot of a black background&#10;&#10;Description automatically generated">
            <a:extLst>
              <a:ext uri="{FF2B5EF4-FFF2-40B4-BE49-F238E27FC236}">
                <a16:creationId xmlns:a16="http://schemas.microsoft.com/office/drawing/2014/main" id="{3D4BE7F1-DA6A-01F5-D604-687DDE7B4A6C}"/>
              </a:ext>
            </a:extLst>
          </p:cNvPr>
          <p:cNvPicPr>
            <a:picLocks noChangeAspect="1"/>
          </p:cNvPicPr>
          <p:nvPr/>
        </p:nvPicPr>
        <p:blipFill>
          <a:blip r:embed="rId3"/>
          <a:stretch>
            <a:fillRect/>
          </a:stretch>
        </p:blipFill>
        <p:spPr>
          <a:xfrm>
            <a:off x="5854700" y="5278755"/>
            <a:ext cx="6192520" cy="1207770"/>
          </a:xfrm>
          <a:prstGeom prst="rect">
            <a:avLst/>
          </a:prstGeom>
        </p:spPr>
      </p:pic>
      <p:pic>
        <p:nvPicPr>
          <p:cNvPr id="6" name="Picture 5" descr="A computer screen shot of text&#10;&#10;Description automatically generated">
            <a:extLst>
              <a:ext uri="{FF2B5EF4-FFF2-40B4-BE49-F238E27FC236}">
                <a16:creationId xmlns:a16="http://schemas.microsoft.com/office/drawing/2014/main" id="{BFEF8954-46EF-A75A-41CA-2F50F0827751}"/>
              </a:ext>
            </a:extLst>
          </p:cNvPr>
          <p:cNvPicPr>
            <a:picLocks noChangeAspect="1"/>
          </p:cNvPicPr>
          <p:nvPr/>
        </p:nvPicPr>
        <p:blipFill>
          <a:blip r:embed="rId4"/>
          <a:stretch>
            <a:fillRect/>
          </a:stretch>
        </p:blipFill>
        <p:spPr>
          <a:xfrm>
            <a:off x="68180" y="2743200"/>
            <a:ext cx="5654841" cy="3743960"/>
          </a:xfrm>
          <a:prstGeom prst="rect">
            <a:avLst/>
          </a:prstGeom>
        </p:spPr>
      </p:pic>
      <p:sp>
        <p:nvSpPr>
          <p:cNvPr id="7" name="TextBox 6">
            <a:extLst>
              <a:ext uri="{FF2B5EF4-FFF2-40B4-BE49-F238E27FC236}">
                <a16:creationId xmlns:a16="http://schemas.microsoft.com/office/drawing/2014/main" id="{BE2015F4-D6D2-CBDD-2B3B-0DF84B9F271D}"/>
              </a:ext>
            </a:extLst>
          </p:cNvPr>
          <p:cNvSpPr txBox="1"/>
          <p:nvPr/>
        </p:nvSpPr>
        <p:spPr>
          <a:xfrm>
            <a:off x="66040" y="2260600"/>
            <a:ext cx="1971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Server</a:t>
            </a:r>
          </a:p>
        </p:txBody>
      </p:sp>
      <p:sp>
        <p:nvSpPr>
          <p:cNvPr id="8" name="TextBox 7">
            <a:extLst>
              <a:ext uri="{FF2B5EF4-FFF2-40B4-BE49-F238E27FC236}">
                <a16:creationId xmlns:a16="http://schemas.microsoft.com/office/drawing/2014/main" id="{62F38030-926C-FDF7-0C8B-995B7F4AE746}"/>
              </a:ext>
            </a:extLst>
          </p:cNvPr>
          <p:cNvSpPr txBox="1"/>
          <p:nvPr/>
        </p:nvSpPr>
        <p:spPr>
          <a:xfrm>
            <a:off x="5735319" y="2260599"/>
            <a:ext cx="1971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Client</a:t>
            </a:r>
          </a:p>
        </p:txBody>
      </p:sp>
    </p:spTree>
    <p:extLst>
      <p:ext uri="{BB962C8B-B14F-4D97-AF65-F5344CB8AC3E}">
        <p14:creationId xmlns:p14="http://schemas.microsoft.com/office/powerpoint/2010/main" val="84927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1" name="Picture 3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32" name="Rectangle 3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27D53C6-B97E-D1F9-CB93-2E0FBDD7FFAF}"/>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a:t>CI/CD Pipeline</a:t>
            </a:r>
          </a:p>
        </p:txBody>
      </p:sp>
      <p:pic>
        <p:nvPicPr>
          <p:cNvPr id="3" name="Picture 2" descr="A diagram of a software project&#10;&#10;Description automatically generated">
            <a:extLst>
              <a:ext uri="{FF2B5EF4-FFF2-40B4-BE49-F238E27FC236}">
                <a16:creationId xmlns:a16="http://schemas.microsoft.com/office/drawing/2014/main" id="{86242031-6940-8F26-B734-D84F4249F8FD}"/>
              </a:ext>
            </a:extLst>
          </p:cNvPr>
          <p:cNvPicPr>
            <a:picLocks noChangeAspect="1"/>
          </p:cNvPicPr>
          <p:nvPr/>
        </p:nvPicPr>
        <p:blipFill>
          <a:blip r:embed="rId4"/>
          <a:stretch>
            <a:fillRect/>
          </a:stretch>
        </p:blipFill>
        <p:spPr>
          <a:xfrm>
            <a:off x="4584373" y="1442085"/>
            <a:ext cx="7026297" cy="3747361"/>
          </a:xfrm>
          <a:prstGeom prst="rect">
            <a:avLst/>
          </a:prstGeom>
        </p:spPr>
      </p:pic>
    </p:spTree>
    <p:extLst>
      <p:ext uri="{BB962C8B-B14F-4D97-AF65-F5344CB8AC3E}">
        <p14:creationId xmlns:p14="http://schemas.microsoft.com/office/powerpoint/2010/main" val="138785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1659-7EFD-421A-FC84-75208A3DFB00}"/>
              </a:ext>
            </a:extLst>
          </p:cNvPr>
          <p:cNvSpPr>
            <a:spLocks noGrp="1"/>
          </p:cNvSpPr>
          <p:nvPr>
            <p:ph type="title"/>
          </p:nvPr>
        </p:nvSpPr>
        <p:spPr>
          <a:xfrm>
            <a:off x="3053080" y="2537293"/>
            <a:ext cx="2392680" cy="1293028"/>
          </a:xfrm>
        </p:spPr>
        <p:txBody>
          <a:bodyPr/>
          <a:lstStyle/>
          <a:p>
            <a:r>
              <a:rPr lang="en-US" sz="4800"/>
              <a:t>CI/CD</a:t>
            </a:r>
            <a:br>
              <a:rPr lang="en-US" sz="4800"/>
            </a:br>
            <a:r>
              <a:rPr lang="en-US" sz="2000"/>
              <a:t>Unit Testing</a:t>
            </a:r>
          </a:p>
        </p:txBody>
      </p:sp>
      <p:pic>
        <p:nvPicPr>
          <p:cNvPr id="5" name="Picture 4" descr="A screenshot of a computer program&#10;&#10;Description automatically generated">
            <a:extLst>
              <a:ext uri="{FF2B5EF4-FFF2-40B4-BE49-F238E27FC236}">
                <a16:creationId xmlns:a16="http://schemas.microsoft.com/office/drawing/2014/main" id="{66E10030-1D73-D84B-D4B9-F6210E4A75A6}"/>
              </a:ext>
            </a:extLst>
          </p:cNvPr>
          <p:cNvPicPr>
            <a:picLocks noChangeAspect="1"/>
          </p:cNvPicPr>
          <p:nvPr/>
        </p:nvPicPr>
        <p:blipFill>
          <a:blip r:embed="rId2"/>
          <a:stretch>
            <a:fillRect/>
          </a:stretch>
        </p:blipFill>
        <p:spPr>
          <a:xfrm>
            <a:off x="5861002" y="294640"/>
            <a:ext cx="4630517" cy="6492240"/>
          </a:xfrm>
          <a:prstGeom prst="rect">
            <a:avLst/>
          </a:prstGeom>
        </p:spPr>
      </p:pic>
    </p:spTree>
    <p:extLst>
      <p:ext uri="{BB962C8B-B14F-4D97-AF65-F5344CB8AC3E}">
        <p14:creationId xmlns:p14="http://schemas.microsoft.com/office/powerpoint/2010/main" val="285733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194E-57EA-63B6-7647-BA4DBE237140}"/>
              </a:ext>
            </a:extLst>
          </p:cNvPr>
          <p:cNvSpPr>
            <a:spLocks noGrp="1"/>
          </p:cNvSpPr>
          <p:nvPr>
            <p:ph type="title"/>
          </p:nvPr>
        </p:nvSpPr>
        <p:spPr>
          <a:xfrm>
            <a:off x="1591989" y="409603"/>
            <a:ext cx="10115939" cy="1293028"/>
          </a:xfrm>
        </p:spPr>
        <p:txBody>
          <a:bodyPr/>
          <a:lstStyle/>
          <a:p>
            <a:r>
              <a:rPr lang="en-US" dirty="0"/>
              <a:t>Route Protection</a:t>
            </a:r>
          </a:p>
        </p:txBody>
      </p:sp>
      <p:pic>
        <p:nvPicPr>
          <p:cNvPr id="4" name="Picture 3">
            <a:extLst>
              <a:ext uri="{FF2B5EF4-FFF2-40B4-BE49-F238E27FC236}">
                <a16:creationId xmlns:a16="http://schemas.microsoft.com/office/drawing/2014/main" id="{FFEC0D68-274B-9582-2DBE-7498AE67E0F9}"/>
              </a:ext>
            </a:extLst>
          </p:cNvPr>
          <p:cNvPicPr>
            <a:picLocks noChangeAspect="1"/>
          </p:cNvPicPr>
          <p:nvPr/>
        </p:nvPicPr>
        <p:blipFill>
          <a:blip r:embed="rId2"/>
          <a:srcRect/>
          <a:stretch/>
        </p:blipFill>
        <p:spPr>
          <a:xfrm>
            <a:off x="777240" y="2555261"/>
            <a:ext cx="10013071" cy="2976859"/>
          </a:xfrm>
          <a:prstGeom prst="rect">
            <a:avLst/>
          </a:prstGeom>
        </p:spPr>
      </p:pic>
      <p:sp>
        <p:nvSpPr>
          <p:cNvPr id="9" name="TextBox 8">
            <a:extLst>
              <a:ext uri="{FF2B5EF4-FFF2-40B4-BE49-F238E27FC236}">
                <a16:creationId xmlns:a16="http://schemas.microsoft.com/office/drawing/2014/main" id="{AFF952C0-D178-B6FB-8897-DA7A7E924A9F}"/>
              </a:ext>
            </a:extLst>
          </p:cNvPr>
          <p:cNvSpPr txBox="1"/>
          <p:nvPr/>
        </p:nvSpPr>
        <p:spPr>
          <a:xfrm>
            <a:off x="777240" y="2029728"/>
            <a:ext cx="7356501" cy="369332"/>
          </a:xfrm>
          <a:prstGeom prst="rect">
            <a:avLst/>
          </a:prstGeom>
          <a:noFill/>
        </p:spPr>
        <p:txBody>
          <a:bodyPr wrap="none" rtlCol="0">
            <a:spAutoFit/>
          </a:bodyPr>
          <a:lstStyle/>
          <a:p>
            <a:r>
              <a:rPr lang="en-CA" dirty="0"/>
              <a:t>1. Pre-return alternate component if certain conditions are met:</a:t>
            </a:r>
          </a:p>
        </p:txBody>
      </p:sp>
    </p:spTree>
    <p:extLst>
      <p:ext uri="{BB962C8B-B14F-4D97-AF65-F5344CB8AC3E}">
        <p14:creationId xmlns:p14="http://schemas.microsoft.com/office/powerpoint/2010/main" val="153527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194E-57EA-63B6-7647-BA4DBE237140}"/>
              </a:ext>
            </a:extLst>
          </p:cNvPr>
          <p:cNvSpPr>
            <a:spLocks noGrp="1"/>
          </p:cNvSpPr>
          <p:nvPr>
            <p:ph type="title"/>
          </p:nvPr>
        </p:nvSpPr>
        <p:spPr>
          <a:xfrm>
            <a:off x="1611368" y="406763"/>
            <a:ext cx="10115939" cy="1293028"/>
          </a:xfrm>
        </p:spPr>
        <p:txBody>
          <a:bodyPr/>
          <a:lstStyle/>
          <a:p>
            <a:r>
              <a:rPr lang="en-US" dirty="0"/>
              <a:t>Route Protection</a:t>
            </a:r>
          </a:p>
        </p:txBody>
      </p:sp>
      <p:pic>
        <p:nvPicPr>
          <p:cNvPr id="6" name="Picture 5">
            <a:extLst>
              <a:ext uri="{FF2B5EF4-FFF2-40B4-BE49-F238E27FC236}">
                <a16:creationId xmlns:a16="http://schemas.microsoft.com/office/drawing/2014/main" id="{28526B0F-D615-D2AD-05C6-70F01CC8BAB0}"/>
              </a:ext>
            </a:extLst>
          </p:cNvPr>
          <p:cNvPicPr>
            <a:picLocks noChangeAspect="1"/>
          </p:cNvPicPr>
          <p:nvPr/>
        </p:nvPicPr>
        <p:blipFill>
          <a:blip r:embed="rId2"/>
          <a:stretch>
            <a:fillRect/>
          </a:stretch>
        </p:blipFill>
        <p:spPr>
          <a:xfrm>
            <a:off x="464693" y="3714441"/>
            <a:ext cx="6230190" cy="1448881"/>
          </a:xfrm>
          <a:prstGeom prst="rect">
            <a:avLst/>
          </a:prstGeom>
        </p:spPr>
      </p:pic>
      <p:pic>
        <p:nvPicPr>
          <p:cNvPr id="8" name="Picture 7">
            <a:extLst>
              <a:ext uri="{FF2B5EF4-FFF2-40B4-BE49-F238E27FC236}">
                <a16:creationId xmlns:a16="http://schemas.microsoft.com/office/drawing/2014/main" id="{2CA2DBEE-6632-D6EC-F87D-7FDC85D3B995}"/>
              </a:ext>
            </a:extLst>
          </p:cNvPr>
          <p:cNvPicPr>
            <a:picLocks noChangeAspect="1"/>
          </p:cNvPicPr>
          <p:nvPr/>
        </p:nvPicPr>
        <p:blipFill>
          <a:blip r:embed="rId3"/>
          <a:stretch>
            <a:fillRect/>
          </a:stretch>
        </p:blipFill>
        <p:spPr>
          <a:xfrm>
            <a:off x="7004070" y="1625177"/>
            <a:ext cx="4723237" cy="4315872"/>
          </a:xfrm>
          <a:prstGeom prst="rect">
            <a:avLst/>
          </a:prstGeom>
        </p:spPr>
      </p:pic>
      <p:sp>
        <p:nvSpPr>
          <p:cNvPr id="9" name="TextBox 8">
            <a:extLst>
              <a:ext uri="{FF2B5EF4-FFF2-40B4-BE49-F238E27FC236}">
                <a16:creationId xmlns:a16="http://schemas.microsoft.com/office/drawing/2014/main" id="{62585206-8452-A45F-734A-0262D310440F}"/>
              </a:ext>
            </a:extLst>
          </p:cNvPr>
          <p:cNvSpPr txBox="1"/>
          <p:nvPr/>
        </p:nvSpPr>
        <p:spPr>
          <a:xfrm>
            <a:off x="678994" y="2483205"/>
            <a:ext cx="5801588" cy="870688"/>
          </a:xfrm>
          <a:prstGeom prst="rect">
            <a:avLst/>
          </a:prstGeom>
          <a:noFill/>
        </p:spPr>
        <p:txBody>
          <a:bodyPr wrap="none" rtlCol="0">
            <a:spAutoFit/>
          </a:bodyPr>
          <a:lstStyle/>
          <a:p>
            <a:pPr>
              <a:lnSpc>
                <a:spcPct val="150000"/>
              </a:lnSpc>
            </a:pPr>
            <a:r>
              <a:rPr lang="en-CA" dirty="0"/>
              <a:t>2. Render an intermediate component</a:t>
            </a:r>
          </a:p>
          <a:p>
            <a:pPr>
              <a:lnSpc>
                <a:spcPct val="150000"/>
              </a:lnSpc>
            </a:pPr>
            <a:r>
              <a:rPr lang="en-CA" dirty="0"/>
              <a:t>                       while contexts &amp; states are updating</a:t>
            </a:r>
          </a:p>
        </p:txBody>
      </p:sp>
      <p:sp>
        <p:nvSpPr>
          <p:cNvPr id="12" name="Rectangle 11">
            <a:extLst>
              <a:ext uri="{FF2B5EF4-FFF2-40B4-BE49-F238E27FC236}">
                <a16:creationId xmlns:a16="http://schemas.microsoft.com/office/drawing/2014/main" id="{B9FBCB41-8A7F-9185-2335-214CA8216977}"/>
              </a:ext>
            </a:extLst>
          </p:cNvPr>
          <p:cNvSpPr/>
          <p:nvPr/>
        </p:nvSpPr>
        <p:spPr>
          <a:xfrm>
            <a:off x="7004070" y="4301412"/>
            <a:ext cx="4817142" cy="713648"/>
          </a:xfrm>
          <a:prstGeom prst="rect">
            <a:avLst/>
          </a:prstGeom>
          <a:solidFill>
            <a:srgbClr val="000000">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CD3929C1-C1C5-D762-FE73-BB0272AE36B8}"/>
              </a:ext>
            </a:extLst>
          </p:cNvPr>
          <p:cNvSpPr txBox="1"/>
          <p:nvPr/>
        </p:nvSpPr>
        <p:spPr>
          <a:xfrm>
            <a:off x="3714750" y="5845462"/>
            <a:ext cx="1915510" cy="369332"/>
          </a:xfrm>
          <a:prstGeom prst="rect">
            <a:avLst/>
          </a:prstGeom>
          <a:solidFill>
            <a:schemeClr val="accent2">
              <a:lumMod val="75000"/>
            </a:schemeClr>
          </a:solidFill>
        </p:spPr>
        <p:txBody>
          <a:bodyPr wrap="square" rtlCol="0">
            <a:spAutoFit/>
          </a:bodyPr>
          <a:lstStyle/>
          <a:p>
            <a:pPr algn="ctr"/>
            <a:r>
              <a:rPr lang="en-CA" dirty="0">
                <a:solidFill>
                  <a:schemeClr val="bg1"/>
                </a:solidFill>
              </a:rPr>
              <a:t>Waiting for !null</a:t>
            </a:r>
          </a:p>
        </p:txBody>
      </p:sp>
      <p:cxnSp>
        <p:nvCxnSpPr>
          <p:cNvPr id="16" name="Connector: Elbow 15">
            <a:extLst>
              <a:ext uri="{FF2B5EF4-FFF2-40B4-BE49-F238E27FC236}">
                <a16:creationId xmlns:a16="http://schemas.microsoft.com/office/drawing/2014/main" id="{1F840663-3063-C547-8981-282765AFE398}"/>
              </a:ext>
            </a:extLst>
          </p:cNvPr>
          <p:cNvCxnSpPr>
            <a:cxnSpLocks/>
            <a:stCxn id="14" idx="3"/>
          </p:cNvCxnSpPr>
          <p:nvPr/>
        </p:nvCxnSpPr>
        <p:spPr>
          <a:xfrm flipV="1">
            <a:off x="5630260" y="5634367"/>
            <a:ext cx="1734938" cy="395761"/>
          </a:xfrm>
          <a:prstGeom prst="bentConnector3">
            <a:avLst>
              <a:gd name="adj1" fmla="val 50000"/>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A6ABDAB-A5BC-8E06-773D-F4AF13B3B1AD}"/>
              </a:ext>
            </a:extLst>
          </p:cNvPr>
          <p:cNvCxnSpPr>
            <a:cxnSpLocks/>
            <a:stCxn id="14" idx="1"/>
          </p:cNvCxnSpPr>
          <p:nvPr/>
        </p:nvCxnSpPr>
        <p:spPr>
          <a:xfrm rot="10800000">
            <a:off x="3269674" y="5163322"/>
            <a:ext cx="445077" cy="866806"/>
          </a:xfrm>
          <a:prstGeom prst="bentConnector2">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19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194E-57EA-63B6-7647-BA4DBE237140}"/>
              </a:ext>
            </a:extLst>
          </p:cNvPr>
          <p:cNvSpPr>
            <a:spLocks noGrp="1"/>
          </p:cNvSpPr>
          <p:nvPr>
            <p:ph type="title"/>
          </p:nvPr>
        </p:nvSpPr>
        <p:spPr>
          <a:xfrm>
            <a:off x="1611368" y="406763"/>
            <a:ext cx="10115939" cy="1293028"/>
          </a:xfrm>
        </p:spPr>
        <p:txBody>
          <a:bodyPr/>
          <a:lstStyle/>
          <a:p>
            <a:r>
              <a:rPr lang="en-US" dirty="0"/>
              <a:t>Route Protection</a:t>
            </a:r>
          </a:p>
        </p:txBody>
      </p:sp>
      <p:sp>
        <p:nvSpPr>
          <p:cNvPr id="9" name="TextBox 8">
            <a:extLst>
              <a:ext uri="{FF2B5EF4-FFF2-40B4-BE49-F238E27FC236}">
                <a16:creationId xmlns:a16="http://schemas.microsoft.com/office/drawing/2014/main" id="{62585206-8452-A45F-734A-0262D310440F}"/>
              </a:ext>
            </a:extLst>
          </p:cNvPr>
          <p:cNvSpPr txBox="1"/>
          <p:nvPr/>
        </p:nvSpPr>
        <p:spPr>
          <a:xfrm>
            <a:off x="5396516" y="2189019"/>
            <a:ext cx="6290217" cy="455189"/>
          </a:xfrm>
          <a:prstGeom prst="rect">
            <a:avLst/>
          </a:prstGeom>
          <a:noFill/>
        </p:spPr>
        <p:txBody>
          <a:bodyPr wrap="square" rtlCol="0">
            <a:spAutoFit/>
          </a:bodyPr>
          <a:lstStyle/>
          <a:p>
            <a:pPr>
              <a:lnSpc>
                <a:spcPct val="150000"/>
              </a:lnSpc>
            </a:pPr>
            <a:r>
              <a:rPr lang="en-CA" dirty="0"/>
              <a:t>3. Account for privilege changes between redirects.</a:t>
            </a:r>
          </a:p>
        </p:txBody>
      </p:sp>
      <p:pic>
        <p:nvPicPr>
          <p:cNvPr id="5" name="Content Placeholder 4">
            <a:extLst>
              <a:ext uri="{FF2B5EF4-FFF2-40B4-BE49-F238E27FC236}">
                <a16:creationId xmlns:a16="http://schemas.microsoft.com/office/drawing/2014/main" id="{A0013437-A04D-5ED2-05B9-368548992884}"/>
              </a:ext>
            </a:extLst>
          </p:cNvPr>
          <p:cNvPicPr>
            <a:picLocks noGrp="1" noChangeAspect="1"/>
          </p:cNvPicPr>
          <p:nvPr>
            <p:ph idx="1"/>
          </p:nvPr>
        </p:nvPicPr>
        <p:blipFill>
          <a:blip r:embed="rId2"/>
          <a:srcRect/>
          <a:stretch/>
        </p:blipFill>
        <p:spPr>
          <a:xfrm>
            <a:off x="505266" y="2829042"/>
            <a:ext cx="11181467" cy="2359840"/>
          </a:xfrm>
        </p:spPr>
      </p:pic>
    </p:spTree>
    <p:extLst>
      <p:ext uri="{BB962C8B-B14F-4D97-AF65-F5344CB8AC3E}">
        <p14:creationId xmlns:p14="http://schemas.microsoft.com/office/powerpoint/2010/main" val="384873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1" name="Picture 3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32" name="Rectangle 3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27D53C6-B97E-D1F9-CB93-2E0FBDD7FFAF}"/>
              </a:ext>
            </a:extLst>
          </p:cNvPr>
          <p:cNvSpPr>
            <a:spLocks noGrp="1"/>
          </p:cNvSpPr>
          <p:nvPr>
            <p:ph type="title"/>
          </p:nvPr>
        </p:nvSpPr>
        <p:spPr>
          <a:xfrm>
            <a:off x="367776" y="779655"/>
            <a:ext cx="3761964" cy="1636531"/>
          </a:xfrm>
          <a:noFill/>
          <a:ln w="19050">
            <a:noFill/>
            <a:prstDash val="dash"/>
          </a:ln>
        </p:spPr>
        <p:txBody>
          <a:bodyPr vert="horz" lIns="91440" tIns="45720" rIns="91440" bIns="45720" rtlCol="0" anchor="b">
            <a:normAutofit/>
          </a:bodyPr>
          <a:lstStyle/>
          <a:p>
            <a:r>
              <a:rPr lang="en-US" sz="4800" dirty="0"/>
              <a:t>Toast Messages</a:t>
            </a:r>
          </a:p>
        </p:txBody>
      </p:sp>
      <p:pic>
        <p:nvPicPr>
          <p:cNvPr id="5" name="Picture 4">
            <a:extLst>
              <a:ext uri="{FF2B5EF4-FFF2-40B4-BE49-F238E27FC236}">
                <a16:creationId xmlns:a16="http://schemas.microsoft.com/office/drawing/2014/main" id="{89F3B272-4C03-EBF1-F6DA-3E56AE05385E}"/>
              </a:ext>
            </a:extLst>
          </p:cNvPr>
          <p:cNvPicPr>
            <a:picLocks noChangeAspect="1"/>
          </p:cNvPicPr>
          <p:nvPr/>
        </p:nvPicPr>
        <p:blipFill>
          <a:blip r:embed="rId4"/>
          <a:stretch>
            <a:fillRect/>
          </a:stretch>
        </p:blipFill>
        <p:spPr>
          <a:xfrm>
            <a:off x="5271021" y="1181693"/>
            <a:ext cx="5779698" cy="1766779"/>
          </a:xfrm>
          <a:prstGeom prst="rect">
            <a:avLst/>
          </a:prstGeom>
        </p:spPr>
      </p:pic>
      <p:sp>
        <p:nvSpPr>
          <p:cNvPr id="6" name="TextBox 5">
            <a:extLst>
              <a:ext uri="{FF2B5EF4-FFF2-40B4-BE49-F238E27FC236}">
                <a16:creationId xmlns:a16="http://schemas.microsoft.com/office/drawing/2014/main" id="{35DC6A39-10EC-0A67-94DC-419357547C0E}"/>
              </a:ext>
            </a:extLst>
          </p:cNvPr>
          <p:cNvSpPr txBox="1"/>
          <p:nvPr/>
        </p:nvSpPr>
        <p:spPr>
          <a:xfrm>
            <a:off x="9266256" y="720725"/>
            <a:ext cx="1784463" cy="369332"/>
          </a:xfrm>
          <a:prstGeom prst="rect">
            <a:avLst/>
          </a:prstGeom>
          <a:noFill/>
        </p:spPr>
        <p:txBody>
          <a:bodyPr wrap="none" rtlCol="0">
            <a:spAutoFit/>
          </a:bodyPr>
          <a:lstStyle/>
          <a:p>
            <a:r>
              <a:rPr lang="en-CA" dirty="0"/>
              <a:t>customToast.js</a:t>
            </a:r>
          </a:p>
        </p:txBody>
      </p:sp>
      <p:pic>
        <p:nvPicPr>
          <p:cNvPr id="11" name="Picture 10">
            <a:extLst>
              <a:ext uri="{FF2B5EF4-FFF2-40B4-BE49-F238E27FC236}">
                <a16:creationId xmlns:a16="http://schemas.microsoft.com/office/drawing/2014/main" id="{A5FD4ED8-160F-2B3A-5171-7A4751D082CC}"/>
              </a:ext>
            </a:extLst>
          </p:cNvPr>
          <p:cNvPicPr>
            <a:picLocks noChangeAspect="1"/>
          </p:cNvPicPr>
          <p:nvPr/>
        </p:nvPicPr>
        <p:blipFill>
          <a:blip r:embed="rId5"/>
          <a:stretch>
            <a:fillRect/>
          </a:stretch>
        </p:blipFill>
        <p:spPr>
          <a:xfrm>
            <a:off x="5719585" y="4254193"/>
            <a:ext cx="4020783" cy="2211431"/>
          </a:xfrm>
          <a:prstGeom prst="rect">
            <a:avLst/>
          </a:prstGeom>
        </p:spPr>
      </p:pic>
      <p:sp>
        <p:nvSpPr>
          <p:cNvPr id="12" name="TextBox 11">
            <a:extLst>
              <a:ext uri="{FF2B5EF4-FFF2-40B4-BE49-F238E27FC236}">
                <a16:creationId xmlns:a16="http://schemas.microsoft.com/office/drawing/2014/main" id="{B0C04513-3A66-B4A6-213A-4A867F62D5C6}"/>
              </a:ext>
            </a:extLst>
          </p:cNvPr>
          <p:cNvSpPr txBox="1"/>
          <p:nvPr/>
        </p:nvSpPr>
        <p:spPr>
          <a:xfrm>
            <a:off x="7565509" y="3026120"/>
            <a:ext cx="328936" cy="1050544"/>
          </a:xfrm>
          <a:prstGeom prst="rect">
            <a:avLst/>
          </a:prstGeom>
          <a:noFill/>
        </p:spPr>
        <p:txBody>
          <a:bodyPr wrap="none" rtlCol="0">
            <a:spAutoFit/>
          </a:bodyPr>
          <a:lstStyle/>
          <a:p>
            <a:pPr>
              <a:lnSpc>
                <a:spcPct val="50000"/>
              </a:lnSpc>
            </a:pPr>
            <a:r>
              <a:rPr lang="en-CA" sz="4000" b="1" dirty="0"/>
              <a:t>.</a:t>
            </a:r>
          </a:p>
          <a:p>
            <a:pPr>
              <a:lnSpc>
                <a:spcPct val="50000"/>
              </a:lnSpc>
            </a:pPr>
            <a:r>
              <a:rPr lang="en-CA" sz="4000" b="1" dirty="0"/>
              <a:t>.</a:t>
            </a:r>
          </a:p>
          <a:p>
            <a:pPr>
              <a:lnSpc>
                <a:spcPct val="50000"/>
              </a:lnSpc>
            </a:pPr>
            <a:r>
              <a:rPr lang="en-CA" sz="4000" b="1" dirty="0"/>
              <a:t>.</a:t>
            </a:r>
          </a:p>
        </p:txBody>
      </p:sp>
      <p:pic>
        <p:nvPicPr>
          <p:cNvPr id="14" name="Picture 13">
            <a:extLst>
              <a:ext uri="{FF2B5EF4-FFF2-40B4-BE49-F238E27FC236}">
                <a16:creationId xmlns:a16="http://schemas.microsoft.com/office/drawing/2014/main" id="{FA9DD519-D409-DE71-48BA-0DDE8EA1DCFD}"/>
              </a:ext>
            </a:extLst>
          </p:cNvPr>
          <p:cNvPicPr>
            <a:picLocks noChangeAspect="1"/>
          </p:cNvPicPr>
          <p:nvPr/>
        </p:nvPicPr>
        <p:blipFill>
          <a:blip r:embed="rId6"/>
          <a:srcRect/>
          <a:stretch/>
        </p:blipFill>
        <p:spPr>
          <a:xfrm>
            <a:off x="469736" y="2760565"/>
            <a:ext cx="4106747" cy="925828"/>
          </a:xfrm>
          <a:prstGeom prst="rect">
            <a:avLst/>
          </a:prstGeom>
          <a:effectLst>
            <a:softEdge rad="38100"/>
          </a:effectLst>
        </p:spPr>
      </p:pic>
    </p:spTree>
    <p:extLst>
      <p:ext uri="{BB962C8B-B14F-4D97-AF65-F5344CB8AC3E}">
        <p14:creationId xmlns:p14="http://schemas.microsoft.com/office/powerpoint/2010/main" val="110263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People in a meeting">
            <a:extLst>
              <a:ext uri="{FF2B5EF4-FFF2-40B4-BE49-F238E27FC236}">
                <a16:creationId xmlns:a16="http://schemas.microsoft.com/office/drawing/2014/main" id="{9FDD3A5B-8C02-46EC-A481-83CF163EDB7C}"/>
              </a:ext>
            </a:extLst>
          </p:cNvPr>
          <p:cNvPicPr>
            <a:picLocks noChangeAspect="1"/>
          </p:cNvPicPr>
          <p:nvPr/>
        </p:nvPicPr>
        <p:blipFill rotWithShape="1">
          <a:blip r:embed="rId2">
            <a:alphaModFix amt="26000"/>
            <a:extLst>
              <a:ext uri="{BEBA8EAE-BF5A-486C-A8C5-ECC9F3942E4B}">
                <a14:imgProps xmlns:a14="http://schemas.microsoft.com/office/drawing/2010/main">
                  <a14:imgLayer r:embed="rId3">
                    <a14:imgEffect>
                      <a14:brightnessContrast bright="-52000"/>
                    </a14:imgEffect>
                  </a14:imgLayer>
                </a14:imgProps>
              </a:ext>
            </a:extLst>
          </a:blip>
          <a:srcRect t="7865" b="7865"/>
          <a:stretch/>
        </p:blipFill>
        <p:spPr>
          <a:xfrm>
            <a:off x="20" y="10"/>
            <a:ext cx="12191980" cy="6857990"/>
          </a:xfrm>
          <a:prstGeom prst="rect">
            <a:avLst/>
          </a:prstGeom>
        </p:spPr>
      </p:pic>
      <p:sp>
        <p:nvSpPr>
          <p:cNvPr id="2" name="Title 1">
            <a:extLst>
              <a:ext uri="{FF2B5EF4-FFF2-40B4-BE49-F238E27FC236}">
                <a16:creationId xmlns:a16="http://schemas.microsoft.com/office/drawing/2014/main" id="{E0290130-59C0-70AB-5F55-73C0B438B504}"/>
              </a:ext>
            </a:extLst>
          </p:cNvPr>
          <p:cNvSpPr>
            <a:spLocks noGrp="1"/>
          </p:cNvSpPr>
          <p:nvPr>
            <p:ph type="title"/>
          </p:nvPr>
        </p:nvSpPr>
        <p:spPr/>
        <p:txBody>
          <a:bodyPr vert="horz" lIns="91440" tIns="45720" rIns="91440" bIns="45720" rtlCol="0">
            <a:normAutofit/>
          </a:bodyPr>
          <a:lstStyle/>
          <a:p>
            <a:r>
              <a:rPr lang="en-US"/>
              <a:t>What is PROJECTILE</a:t>
            </a:r>
          </a:p>
        </p:txBody>
      </p:sp>
      <p:sp>
        <p:nvSpPr>
          <p:cNvPr id="3" name="Content Placeholder 2">
            <a:extLst>
              <a:ext uri="{FF2B5EF4-FFF2-40B4-BE49-F238E27FC236}">
                <a16:creationId xmlns:a16="http://schemas.microsoft.com/office/drawing/2014/main" id="{9EA4181B-E6B9-2A69-A42B-B1519C796AFA}"/>
              </a:ext>
            </a:extLst>
          </p:cNvPr>
          <p:cNvSpPr>
            <a:spLocks noGrp="1"/>
          </p:cNvSpPr>
          <p:nvPr>
            <p:ph idx="1"/>
          </p:nvPr>
        </p:nvSpPr>
        <p:spPr/>
        <p:txBody>
          <a:bodyPr vert="horz" lIns="91440" tIns="45720" rIns="91440" bIns="45720" rtlCol="0">
            <a:normAutofit/>
          </a:bodyPr>
          <a:lstStyle/>
          <a:p>
            <a:pPr marL="0" indent="0" algn="ctr">
              <a:lnSpc>
                <a:spcPct val="150000"/>
              </a:lnSpc>
              <a:buNone/>
            </a:pPr>
            <a:r>
              <a:rPr lang="en-CA" b="1"/>
              <a:t>Projectile is a collaborative project management tool designed to streamline teamwork and enhance productivity. </a:t>
            </a:r>
          </a:p>
          <a:p>
            <a:pPr marL="0" indent="0" algn="ctr">
              <a:lnSpc>
                <a:spcPct val="150000"/>
              </a:lnSpc>
              <a:buNone/>
            </a:pPr>
            <a:endParaRPr lang="en-CA" b="1"/>
          </a:p>
          <a:p>
            <a:pPr marL="0" indent="0" algn="ctr">
              <a:lnSpc>
                <a:spcPct val="150000"/>
              </a:lnSpc>
              <a:buNone/>
            </a:pPr>
            <a:r>
              <a:rPr lang="en-CA" b="1"/>
              <a:t>It offers features such as task management, real-time collaboration, chat, and customizable workflows, all within a user-friendly interface.</a:t>
            </a:r>
            <a:endParaRPr lang="en-US" b="1"/>
          </a:p>
        </p:txBody>
      </p:sp>
    </p:spTree>
    <p:extLst>
      <p:ext uri="{BB962C8B-B14F-4D97-AF65-F5344CB8AC3E}">
        <p14:creationId xmlns:p14="http://schemas.microsoft.com/office/powerpoint/2010/main" val="2530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1" name="Picture 3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32" name="Rectangle 31">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27D53C6-B97E-D1F9-CB93-2E0FBDD7FFAF}"/>
              </a:ext>
            </a:extLst>
          </p:cNvPr>
          <p:cNvSpPr>
            <a:spLocks noGrp="1"/>
          </p:cNvSpPr>
          <p:nvPr>
            <p:ph type="title"/>
          </p:nvPr>
        </p:nvSpPr>
        <p:spPr>
          <a:xfrm>
            <a:off x="367776" y="779655"/>
            <a:ext cx="3761964" cy="1636531"/>
          </a:xfrm>
          <a:noFill/>
          <a:ln w="19050">
            <a:noFill/>
            <a:prstDash val="dash"/>
          </a:ln>
        </p:spPr>
        <p:txBody>
          <a:bodyPr vert="horz" lIns="91440" tIns="45720" rIns="91440" bIns="45720" rtlCol="0" anchor="b">
            <a:normAutofit/>
          </a:bodyPr>
          <a:lstStyle/>
          <a:p>
            <a:r>
              <a:rPr lang="en-US" sz="4800" dirty="0"/>
              <a:t>Toast Messages</a:t>
            </a:r>
          </a:p>
        </p:txBody>
      </p:sp>
      <p:pic>
        <p:nvPicPr>
          <p:cNvPr id="4" name="Picture 3">
            <a:extLst>
              <a:ext uri="{FF2B5EF4-FFF2-40B4-BE49-F238E27FC236}">
                <a16:creationId xmlns:a16="http://schemas.microsoft.com/office/drawing/2014/main" id="{6A2AD690-C954-A9DE-B1B8-35E3D6E0163C}"/>
              </a:ext>
            </a:extLst>
          </p:cNvPr>
          <p:cNvPicPr>
            <a:picLocks noChangeAspect="1"/>
          </p:cNvPicPr>
          <p:nvPr/>
        </p:nvPicPr>
        <p:blipFill>
          <a:blip r:embed="rId4"/>
          <a:stretch>
            <a:fillRect/>
          </a:stretch>
        </p:blipFill>
        <p:spPr>
          <a:xfrm>
            <a:off x="1241352" y="2765980"/>
            <a:ext cx="9568484" cy="1828701"/>
          </a:xfrm>
          <a:prstGeom prst="rect">
            <a:avLst/>
          </a:prstGeom>
        </p:spPr>
      </p:pic>
      <p:sp>
        <p:nvSpPr>
          <p:cNvPr id="7" name="TextBox 6">
            <a:extLst>
              <a:ext uri="{FF2B5EF4-FFF2-40B4-BE49-F238E27FC236}">
                <a16:creationId xmlns:a16="http://schemas.microsoft.com/office/drawing/2014/main" id="{14C5CE6E-1E84-EBD8-CFE5-C19C8932879A}"/>
              </a:ext>
            </a:extLst>
          </p:cNvPr>
          <p:cNvSpPr txBox="1"/>
          <p:nvPr/>
        </p:nvSpPr>
        <p:spPr>
          <a:xfrm>
            <a:off x="9939085" y="2298184"/>
            <a:ext cx="870751" cy="369332"/>
          </a:xfrm>
          <a:prstGeom prst="rect">
            <a:avLst/>
          </a:prstGeom>
          <a:noFill/>
        </p:spPr>
        <p:txBody>
          <a:bodyPr wrap="none" rtlCol="0">
            <a:spAutoFit/>
          </a:bodyPr>
          <a:lstStyle/>
          <a:p>
            <a:r>
              <a:rPr lang="en-CA" dirty="0"/>
              <a:t>App.js</a:t>
            </a:r>
          </a:p>
        </p:txBody>
      </p:sp>
      <p:sp>
        <p:nvSpPr>
          <p:cNvPr id="28" name="TextBox 27">
            <a:extLst>
              <a:ext uri="{FF2B5EF4-FFF2-40B4-BE49-F238E27FC236}">
                <a16:creationId xmlns:a16="http://schemas.microsoft.com/office/drawing/2014/main" id="{731FA28F-3A35-466A-C0B4-680B946F53C1}"/>
              </a:ext>
            </a:extLst>
          </p:cNvPr>
          <p:cNvSpPr txBox="1"/>
          <p:nvPr/>
        </p:nvSpPr>
        <p:spPr>
          <a:xfrm>
            <a:off x="2863272" y="4803010"/>
            <a:ext cx="7666181" cy="923330"/>
          </a:xfrm>
          <a:prstGeom prst="rect">
            <a:avLst/>
          </a:prstGeom>
          <a:noFill/>
        </p:spPr>
        <p:txBody>
          <a:bodyPr wrap="square" rtlCol="0">
            <a:spAutoFit/>
          </a:bodyPr>
          <a:lstStyle/>
          <a:p>
            <a:r>
              <a:rPr lang="en-CA" dirty="0"/>
              <a:t>Notice: </a:t>
            </a:r>
            <a:r>
              <a:rPr lang="en-CA" dirty="0" err="1"/>
              <a:t>ToastContainer</a:t>
            </a:r>
            <a:r>
              <a:rPr lang="en-CA" dirty="0"/>
              <a:t> is a global component</a:t>
            </a:r>
          </a:p>
          <a:p>
            <a:endParaRPr lang="en-CA" dirty="0"/>
          </a:p>
          <a:p>
            <a:r>
              <a:rPr lang="en-CA" dirty="0"/>
              <a:t>i.e. in App.js, nested in Contexts &amp; Router</a:t>
            </a:r>
          </a:p>
        </p:txBody>
      </p:sp>
    </p:spTree>
    <p:extLst>
      <p:ext uri="{BB962C8B-B14F-4D97-AF65-F5344CB8AC3E}">
        <p14:creationId xmlns:p14="http://schemas.microsoft.com/office/powerpoint/2010/main" val="3955630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108FA-CA75-AD85-D5FF-5859324F7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4B390-5AF9-7578-AEA9-C0FE21E8CD14}"/>
              </a:ext>
            </a:extLst>
          </p:cNvPr>
          <p:cNvSpPr>
            <a:spLocks noGrp="1"/>
          </p:cNvSpPr>
          <p:nvPr>
            <p:ph type="title"/>
          </p:nvPr>
        </p:nvSpPr>
        <p:spPr>
          <a:xfrm>
            <a:off x="1818167" y="764373"/>
            <a:ext cx="9688033" cy="1293028"/>
          </a:xfrm>
        </p:spPr>
        <p:txBody>
          <a:bodyPr/>
          <a:lstStyle/>
          <a:p>
            <a:r>
              <a:rPr lang="en-US"/>
              <a:t>Challenges Continued</a:t>
            </a:r>
          </a:p>
        </p:txBody>
      </p:sp>
      <p:graphicFrame>
        <p:nvGraphicFramePr>
          <p:cNvPr id="10" name="Content Placeholder 2">
            <a:extLst>
              <a:ext uri="{FF2B5EF4-FFF2-40B4-BE49-F238E27FC236}">
                <a16:creationId xmlns:a16="http://schemas.microsoft.com/office/drawing/2014/main" id="{CA792860-1138-3FB2-588C-2DFB07E27399}"/>
              </a:ext>
            </a:extLst>
          </p:cNvPr>
          <p:cNvGraphicFramePr>
            <a:graphicFrameLocks noGrp="1"/>
          </p:cNvGraphicFramePr>
          <p:nvPr>
            <p:ph idx="1"/>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3976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55889-9AE9-FCA1-3C02-E216272537C2}"/>
              </a:ext>
            </a:extLst>
          </p:cNvPr>
          <p:cNvSpPr>
            <a:spLocks noGrp="1"/>
          </p:cNvSpPr>
          <p:nvPr>
            <p:ph type="title"/>
          </p:nvPr>
        </p:nvSpPr>
        <p:spPr>
          <a:xfrm>
            <a:off x="1040524" y="764373"/>
            <a:ext cx="10465676" cy="1293028"/>
          </a:xfrm>
        </p:spPr>
        <p:txBody>
          <a:bodyPr/>
          <a:lstStyle/>
          <a:p>
            <a:r>
              <a:rPr lang="en-US"/>
              <a:t>What is React-beautiful-</a:t>
            </a:r>
            <a:r>
              <a:rPr lang="en-US" err="1"/>
              <a:t>DnD</a:t>
            </a:r>
            <a:r>
              <a:rPr lang="en-US"/>
              <a:t> Library</a:t>
            </a:r>
          </a:p>
        </p:txBody>
      </p:sp>
      <p:sp>
        <p:nvSpPr>
          <p:cNvPr id="3" name="Content Placeholder 2">
            <a:extLst>
              <a:ext uri="{FF2B5EF4-FFF2-40B4-BE49-F238E27FC236}">
                <a16:creationId xmlns:a16="http://schemas.microsoft.com/office/drawing/2014/main" id="{83F1A533-9C7F-ECAA-1F00-C25F70DCB7EA}"/>
              </a:ext>
            </a:extLst>
          </p:cNvPr>
          <p:cNvSpPr>
            <a:spLocks noGrp="1"/>
          </p:cNvSpPr>
          <p:nvPr>
            <p:ph idx="1"/>
          </p:nvPr>
        </p:nvSpPr>
        <p:spPr/>
        <p:txBody>
          <a:bodyPr>
            <a:normAutofit/>
          </a:bodyPr>
          <a:lstStyle/>
          <a:p>
            <a:pPr marL="0" indent="0" algn="ctr">
              <a:lnSpc>
                <a:spcPct val="200000"/>
              </a:lnSpc>
              <a:buNone/>
            </a:pPr>
            <a:endParaRPr lang="en-CA" dirty="0">
              <a:effectLst/>
              <a:latin typeface="Helvetica Neue" panose="02000503000000020004" pitchFamily="2" charset="0"/>
            </a:endParaRPr>
          </a:p>
          <a:p>
            <a:pPr marL="0" indent="0" algn="ctr">
              <a:lnSpc>
                <a:spcPct val="200000"/>
              </a:lnSpc>
              <a:buNone/>
            </a:pPr>
            <a:r>
              <a:rPr lang="en-CA" dirty="0">
                <a:effectLst/>
                <a:latin typeface="Helvetica Neue" panose="02000503000000020004" pitchFamily="2" charset="0"/>
              </a:rPr>
              <a:t>React Beautiful DND is a React drag and drop library for implementing drag and drop functionality into web applications. With this library, you can allow users to intuitively reorder and move elements within your application's interface.</a:t>
            </a:r>
          </a:p>
          <a:p>
            <a:endParaRPr lang="en-US" dirty="0"/>
          </a:p>
        </p:txBody>
      </p:sp>
    </p:spTree>
    <p:extLst>
      <p:ext uri="{BB962C8B-B14F-4D97-AF65-F5344CB8AC3E}">
        <p14:creationId xmlns:p14="http://schemas.microsoft.com/office/powerpoint/2010/main" val="3381712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95C3-BA70-C114-AFB7-E1BE89B1F446}"/>
              </a:ext>
            </a:extLst>
          </p:cNvPr>
          <p:cNvSpPr>
            <a:spLocks noGrp="1"/>
          </p:cNvSpPr>
          <p:nvPr>
            <p:ph type="title"/>
          </p:nvPr>
        </p:nvSpPr>
        <p:spPr>
          <a:xfrm>
            <a:off x="1261241" y="764373"/>
            <a:ext cx="10667999" cy="1293028"/>
          </a:xfrm>
        </p:spPr>
        <p:txBody>
          <a:bodyPr/>
          <a:lstStyle/>
          <a:p>
            <a:r>
              <a:rPr lang="en-US"/>
              <a:t>overview steps of implementation</a:t>
            </a:r>
          </a:p>
        </p:txBody>
      </p:sp>
      <p:graphicFrame>
        <p:nvGraphicFramePr>
          <p:cNvPr id="5" name="Content Placeholder 4">
            <a:extLst>
              <a:ext uri="{FF2B5EF4-FFF2-40B4-BE49-F238E27FC236}">
                <a16:creationId xmlns:a16="http://schemas.microsoft.com/office/drawing/2014/main" id="{B295AB0F-2A08-4AE0-3615-C75321C1CD0A}"/>
              </a:ext>
            </a:extLst>
          </p:cNvPr>
          <p:cNvGraphicFramePr>
            <a:graphicFrameLocks noGrp="1"/>
          </p:cNvGraphicFramePr>
          <p:nvPr>
            <p:ph idx="1"/>
            <p:extLst>
              <p:ext uri="{D42A27DB-BD31-4B8C-83A1-F6EECF244321}">
                <p14:modId xmlns:p14="http://schemas.microsoft.com/office/powerpoint/2010/main" val="2528918749"/>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730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C5946-231C-6EEA-3DEB-D2688194B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E8D0FC-243D-41EF-8455-044DE180D656}"/>
              </a:ext>
            </a:extLst>
          </p:cNvPr>
          <p:cNvSpPr>
            <a:spLocks noGrp="1"/>
          </p:cNvSpPr>
          <p:nvPr>
            <p:ph type="title"/>
          </p:nvPr>
        </p:nvSpPr>
        <p:spPr>
          <a:xfrm>
            <a:off x="3981691" y="821753"/>
            <a:ext cx="7847635" cy="1251079"/>
          </a:xfrm>
        </p:spPr>
        <p:txBody>
          <a:bodyPr anchor="t">
            <a:normAutofit/>
          </a:bodyPr>
          <a:lstStyle/>
          <a:p>
            <a:r>
              <a:rPr lang="en-US"/>
              <a:t>React-Beautiful-DND Library</a:t>
            </a:r>
          </a:p>
        </p:txBody>
      </p:sp>
      <p:pic>
        <p:nvPicPr>
          <p:cNvPr id="8" name="Content Placeholder 7" descr="A screen shot of a computer code&#10;&#10;Description automatically generated">
            <a:extLst>
              <a:ext uri="{FF2B5EF4-FFF2-40B4-BE49-F238E27FC236}">
                <a16:creationId xmlns:a16="http://schemas.microsoft.com/office/drawing/2014/main" id="{52BFA05C-842F-EA08-2569-9BE4F91A372B}"/>
              </a:ext>
            </a:extLst>
          </p:cNvPr>
          <p:cNvPicPr>
            <a:picLocks noChangeAspect="1"/>
          </p:cNvPicPr>
          <p:nvPr/>
        </p:nvPicPr>
        <p:blipFill>
          <a:blip r:embed="rId2"/>
          <a:stretch>
            <a:fillRect/>
          </a:stretch>
        </p:blipFill>
        <p:spPr>
          <a:xfrm>
            <a:off x="814062" y="1982942"/>
            <a:ext cx="5382228" cy="1076445"/>
          </a:xfrm>
          <a:prstGeom prst="rect">
            <a:avLst/>
          </a:prstGeom>
        </p:spPr>
      </p:pic>
      <p:sp>
        <p:nvSpPr>
          <p:cNvPr id="3" name="Content Placeholder 3">
            <a:extLst>
              <a:ext uri="{FF2B5EF4-FFF2-40B4-BE49-F238E27FC236}">
                <a16:creationId xmlns:a16="http://schemas.microsoft.com/office/drawing/2014/main" id="{1550D00F-A2C7-E267-0DD1-78A92272F941}"/>
              </a:ext>
            </a:extLst>
          </p:cNvPr>
          <p:cNvSpPr txBox="1">
            <a:spLocks/>
          </p:cNvSpPr>
          <p:nvPr/>
        </p:nvSpPr>
        <p:spPr>
          <a:xfrm>
            <a:off x="5596508" y="1936609"/>
            <a:ext cx="4424624" cy="4104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pic>
        <p:nvPicPr>
          <p:cNvPr id="15" name="Content Placeholder 14" descr="A screen shot of a computer code&#10;&#10;Description automatically generated">
            <a:extLst>
              <a:ext uri="{FF2B5EF4-FFF2-40B4-BE49-F238E27FC236}">
                <a16:creationId xmlns:a16="http://schemas.microsoft.com/office/drawing/2014/main" id="{AE3A9448-61F1-FF23-9250-761E0BBFEE02}"/>
              </a:ext>
            </a:extLst>
          </p:cNvPr>
          <p:cNvPicPr>
            <a:picLocks noGrp="1" noChangeAspect="1"/>
          </p:cNvPicPr>
          <p:nvPr>
            <p:ph idx="1"/>
          </p:nvPr>
        </p:nvPicPr>
        <p:blipFill rotWithShape="1">
          <a:blip r:embed="rId3"/>
          <a:srcRect l="22713" r="21375"/>
          <a:stretch/>
        </p:blipFill>
        <p:spPr>
          <a:xfrm>
            <a:off x="814062" y="3234021"/>
            <a:ext cx="5387822" cy="2611194"/>
          </a:xfrm>
        </p:spPr>
      </p:pic>
      <p:pic>
        <p:nvPicPr>
          <p:cNvPr id="17" name="Picture 16">
            <a:extLst>
              <a:ext uri="{FF2B5EF4-FFF2-40B4-BE49-F238E27FC236}">
                <a16:creationId xmlns:a16="http://schemas.microsoft.com/office/drawing/2014/main" id="{21262856-BB75-3CE7-6508-7249777D073D}"/>
              </a:ext>
            </a:extLst>
          </p:cNvPr>
          <p:cNvPicPr>
            <a:picLocks noChangeAspect="1"/>
          </p:cNvPicPr>
          <p:nvPr/>
        </p:nvPicPr>
        <p:blipFill rotWithShape="1">
          <a:blip r:embed="rId4"/>
          <a:srcRect l="26902" r="37034"/>
          <a:stretch/>
        </p:blipFill>
        <p:spPr>
          <a:xfrm>
            <a:off x="7445092" y="3234021"/>
            <a:ext cx="2911424" cy="2712336"/>
          </a:xfrm>
          <a:prstGeom prst="rect">
            <a:avLst/>
          </a:prstGeom>
        </p:spPr>
      </p:pic>
    </p:spTree>
    <p:extLst>
      <p:ext uri="{BB962C8B-B14F-4D97-AF65-F5344CB8AC3E}">
        <p14:creationId xmlns:p14="http://schemas.microsoft.com/office/powerpoint/2010/main" val="93206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93BA5-B7C4-E605-6032-8AA9C49D1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43DE6-815D-65E8-A07F-C90F419AA67E}"/>
              </a:ext>
            </a:extLst>
          </p:cNvPr>
          <p:cNvSpPr>
            <a:spLocks noGrp="1"/>
          </p:cNvSpPr>
          <p:nvPr>
            <p:ph type="title"/>
          </p:nvPr>
        </p:nvSpPr>
        <p:spPr>
          <a:xfrm>
            <a:off x="6340519" y="315305"/>
            <a:ext cx="5065127" cy="1159498"/>
          </a:xfrm>
        </p:spPr>
        <p:txBody>
          <a:bodyPr vert="horz" lIns="91440" tIns="45720" rIns="91440" bIns="45720" rtlCol="0" anchor="b">
            <a:normAutofit/>
          </a:bodyPr>
          <a:lstStyle/>
          <a:p>
            <a:r>
              <a:rPr lang="en-US" sz="3200"/>
              <a:t>React-Beautiful-DND Library continued</a:t>
            </a:r>
          </a:p>
        </p:txBody>
      </p:sp>
      <p:pic>
        <p:nvPicPr>
          <p:cNvPr id="9" name="Content Placeholder 8" descr="A screen shot of a computer program&#10;&#10;Description automatically generated">
            <a:extLst>
              <a:ext uri="{FF2B5EF4-FFF2-40B4-BE49-F238E27FC236}">
                <a16:creationId xmlns:a16="http://schemas.microsoft.com/office/drawing/2014/main" id="{1B73F87D-3767-820B-69D6-A1B336866D8A}"/>
              </a:ext>
            </a:extLst>
          </p:cNvPr>
          <p:cNvPicPr>
            <a:picLocks noGrp="1" noChangeAspect="1"/>
          </p:cNvPicPr>
          <p:nvPr>
            <p:ph idx="1"/>
          </p:nvPr>
        </p:nvPicPr>
        <p:blipFill>
          <a:blip r:embed="rId2"/>
          <a:stretch>
            <a:fillRect/>
          </a:stretch>
        </p:blipFill>
        <p:spPr>
          <a:xfrm>
            <a:off x="323020" y="656254"/>
            <a:ext cx="5772980" cy="5451701"/>
          </a:xfrm>
        </p:spPr>
      </p:pic>
      <p:pic>
        <p:nvPicPr>
          <p:cNvPr id="6" name="Content Placeholder 5">
            <a:extLst>
              <a:ext uri="{FF2B5EF4-FFF2-40B4-BE49-F238E27FC236}">
                <a16:creationId xmlns:a16="http://schemas.microsoft.com/office/drawing/2014/main" id="{371F55E0-B582-6AAC-22EB-042F46290433}"/>
              </a:ext>
            </a:extLst>
          </p:cNvPr>
          <p:cNvPicPr>
            <a:picLocks noChangeAspect="1"/>
          </p:cNvPicPr>
          <p:nvPr/>
        </p:nvPicPr>
        <p:blipFill rotWithShape="1">
          <a:blip r:embed="rId3"/>
          <a:srcRect r="7175"/>
          <a:stretch/>
        </p:blipFill>
        <p:spPr>
          <a:xfrm>
            <a:off x="6649367" y="1969962"/>
            <a:ext cx="4975096" cy="3118816"/>
          </a:xfrm>
          <a:prstGeom prst="rect">
            <a:avLst/>
          </a:prstGeom>
        </p:spPr>
      </p:pic>
      <p:sp>
        <p:nvSpPr>
          <p:cNvPr id="3" name="Content Placeholder 3">
            <a:extLst>
              <a:ext uri="{FF2B5EF4-FFF2-40B4-BE49-F238E27FC236}">
                <a16:creationId xmlns:a16="http://schemas.microsoft.com/office/drawing/2014/main" id="{88B8D818-2698-070D-B621-70EDF9FC810C}"/>
              </a:ext>
            </a:extLst>
          </p:cNvPr>
          <p:cNvSpPr txBox="1">
            <a:spLocks/>
          </p:cNvSpPr>
          <p:nvPr/>
        </p:nvSpPr>
        <p:spPr>
          <a:xfrm>
            <a:off x="5851483" y="1936609"/>
            <a:ext cx="4424624" cy="4104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88071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D5DF-428A-C3BC-B00E-1DFCEF363B82}"/>
              </a:ext>
            </a:extLst>
          </p:cNvPr>
          <p:cNvSpPr>
            <a:spLocks noGrp="1"/>
          </p:cNvSpPr>
          <p:nvPr>
            <p:ph type="title"/>
          </p:nvPr>
        </p:nvSpPr>
        <p:spPr/>
        <p:txBody>
          <a:bodyPr/>
          <a:lstStyle/>
          <a:p>
            <a:r>
              <a:rPr lang="en-US"/>
              <a:t>Responsibilities</a:t>
            </a:r>
          </a:p>
        </p:txBody>
      </p:sp>
      <p:graphicFrame>
        <p:nvGraphicFramePr>
          <p:cNvPr id="4" name="Content Placeholder 3">
            <a:extLst>
              <a:ext uri="{FF2B5EF4-FFF2-40B4-BE49-F238E27FC236}">
                <a16:creationId xmlns:a16="http://schemas.microsoft.com/office/drawing/2014/main" id="{EADDB869-5F80-602E-A168-01C44C1468E2}"/>
              </a:ext>
            </a:extLst>
          </p:cNvPr>
          <p:cNvGraphicFramePr>
            <a:graphicFrameLocks noGrp="1"/>
          </p:cNvGraphicFramePr>
          <p:nvPr>
            <p:ph idx="1"/>
            <p:extLst>
              <p:ext uri="{D42A27DB-BD31-4B8C-83A1-F6EECF244321}">
                <p14:modId xmlns:p14="http://schemas.microsoft.com/office/powerpoint/2010/main" val="27154775"/>
              </p:ext>
            </p:extLst>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1258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A94C-2C15-3820-BC93-338190EBA92C}"/>
              </a:ext>
            </a:extLst>
          </p:cNvPr>
          <p:cNvSpPr>
            <a:spLocks noGrp="1"/>
          </p:cNvSpPr>
          <p:nvPr>
            <p:ph type="title"/>
          </p:nvPr>
        </p:nvSpPr>
        <p:spPr>
          <a:xfrm>
            <a:off x="685800" y="1066163"/>
            <a:ext cx="3306744" cy="5148371"/>
          </a:xfrm>
        </p:spPr>
        <p:txBody>
          <a:bodyPr>
            <a:normAutofit/>
          </a:bodyPr>
          <a:lstStyle/>
          <a:p>
            <a:r>
              <a:rPr lang="en-US" sz="3200"/>
              <a:t>Future Work for Projectile</a:t>
            </a:r>
          </a:p>
        </p:txBody>
      </p:sp>
      <p:graphicFrame>
        <p:nvGraphicFramePr>
          <p:cNvPr id="5" name="Content Placeholder 2">
            <a:extLst>
              <a:ext uri="{FF2B5EF4-FFF2-40B4-BE49-F238E27FC236}">
                <a16:creationId xmlns:a16="http://schemas.microsoft.com/office/drawing/2014/main" id="{70B5CAA9-D9FC-431A-11F5-9F8751B7C634}"/>
              </a:ext>
            </a:extLst>
          </p:cNvPr>
          <p:cNvGraphicFramePr>
            <a:graphicFrameLocks noGrp="1"/>
          </p:cNvGraphicFramePr>
          <p:nvPr>
            <p:ph idx="1"/>
            <p:extLst>
              <p:ext uri="{D42A27DB-BD31-4B8C-83A1-F6EECF244321}">
                <p14:modId xmlns:p14="http://schemas.microsoft.com/office/powerpoint/2010/main" val="674626028"/>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395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graphicEl>
                                              <a:dgm id="{98DBEA3B-EC37-4C1C-9052-CC3A691CA85F}"/>
                                            </p:graphicEl>
                                          </p:spTgt>
                                        </p:tgtEl>
                                        <p:attrNameLst>
                                          <p:attrName>style.visibility</p:attrName>
                                        </p:attrNameLst>
                                      </p:cBhvr>
                                      <p:to>
                                        <p:strVal val="visible"/>
                                      </p:to>
                                    </p:set>
                                    <p:animEffect transition="in" filter="blinds(horizontal)">
                                      <p:cBhvr>
                                        <p:cTn id="7" dur="500"/>
                                        <p:tgtEl>
                                          <p:spTgt spid="5">
                                            <p:graphicEl>
                                              <a:dgm id="{98DBEA3B-EC37-4C1C-9052-CC3A691CA85F}"/>
                                            </p:graphic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graphicEl>
                                              <a:dgm id="{C2643F66-6E83-4EF0-8E25-8D75411FCD21}"/>
                                            </p:graphicEl>
                                          </p:spTgt>
                                        </p:tgtEl>
                                        <p:attrNameLst>
                                          <p:attrName>style.visibility</p:attrName>
                                        </p:attrNameLst>
                                      </p:cBhvr>
                                      <p:to>
                                        <p:strVal val="visible"/>
                                      </p:to>
                                    </p:set>
                                    <p:animEffect transition="in" filter="blinds(horizontal)">
                                      <p:cBhvr>
                                        <p:cTn id="10" dur="500"/>
                                        <p:tgtEl>
                                          <p:spTgt spid="5">
                                            <p:graphicEl>
                                              <a:dgm id="{C2643F66-6E83-4EF0-8E25-8D75411FCD21}"/>
                                            </p:graphic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graphicEl>
                                              <a:dgm id="{117E79DD-5BE2-44FC-B6A5-6A1D6A69C344}"/>
                                            </p:graphicEl>
                                          </p:spTgt>
                                        </p:tgtEl>
                                        <p:attrNameLst>
                                          <p:attrName>style.visibility</p:attrName>
                                        </p:attrNameLst>
                                      </p:cBhvr>
                                      <p:to>
                                        <p:strVal val="visible"/>
                                      </p:to>
                                    </p:set>
                                    <p:animEffect transition="in" filter="blinds(horizontal)">
                                      <p:cBhvr>
                                        <p:cTn id="13" dur="500"/>
                                        <p:tgtEl>
                                          <p:spTgt spid="5">
                                            <p:graphicEl>
                                              <a:dgm id="{117E79DD-5BE2-44FC-B6A5-6A1D6A69C34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
                                            <p:graphicEl>
                                              <a:dgm id="{A1E666B1-1513-4EC1-9015-2E23EDAF27D0}"/>
                                            </p:graphicEl>
                                          </p:spTgt>
                                        </p:tgtEl>
                                        <p:attrNameLst>
                                          <p:attrName>style.visibility</p:attrName>
                                        </p:attrNameLst>
                                      </p:cBhvr>
                                      <p:to>
                                        <p:strVal val="visible"/>
                                      </p:to>
                                    </p:set>
                                    <p:animEffect transition="in" filter="blinds(horizontal)">
                                      <p:cBhvr>
                                        <p:cTn id="18" dur="500"/>
                                        <p:tgtEl>
                                          <p:spTgt spid="5">
                                            <p:graphicEl>
                                              <a:dgm id="{A1E666B1-1513-4EC1-9015-2E23EDAF27D0}"/>
                                            </p:graphic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graphicEl>
                                              <a:dgm id="{0EE7EF28-BFAF-43F4-A8A9-3B030B22CE86}"/>
                                            </p:graphicEl>
                                          </p:spTgt>
                                        </p:tgtEl>
                                        <p:attrNameLst>
                                          <p:attrName>style.visibility</p:attrName>
                                        </p:attrNameLst>
                                      </p:cBhvr>
                                      <p:to>
                                        <p:strVal val="visible"/>
                                      </p:to>
                                    </p:set>
                                    <p:animEffect transition="in" filter="blinds(horizontal)">
                                      <p:cBhvr>
                                        <p:cTn id="21" dur="500"/>
                                        <p:tgtEl>
                                          <p:spTgt spid="5">
                                            <p:graphicEl>
                                              <a:dgm id="{0EE7EF28-BFAF-43F4-A8A9-3B030B22CE86}"/>
                                            </p:graphic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graphicEl>
                                              <a:dgm id="{C4C89BC3-E8C3-4CB9-BC49-4F100071398A}"/>
                                            </p:graphicEl>
                                          </p:spTgt>
                                        </p:tgtEl>
                                        <p:attrNameLst>
                                          <p:attrName>style.visibility</p:attrName>
                                        </p:attrNameLst>
                                      </p:cBhvr>
                                      <p:to>
                                        <p:strVal val="visible"/>
                                      </p:to>
                                    </p:set>
                                    <p:animEffect transition="in" filter="blinds(horizontal)">
                                      <p:cBhvr>
                                        <p:cTn id="24" dur="500"/>
                                        <p:tgtEl>
                                          <p:spTgt spid="5">
                                            <p:graphicEl>
                                              <a:dgm id="{C4C89BC3-E8C3-4CB9-BC49-4F100071398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
                                            <p:graphicEl>
                                              <a:dgm id="{D298555C-FF83-46BE-B38F-1BF5BE9EB7AD}"/>
                                            </p:graphicEl>
                                          </p:spTgt>
                                        </p:tgtEl>
                                        <p:attrNameLst>
                                          <p:attrName>style.visibility</p:attrName>
                                        </p:attrNameLst>
                                      </p:cBhvr>
                                      <p:to>
                                        <p:strVal val="visible"/>
                                      </p:to>
                                    </p:set>
                                    <p:animEffect transition="in" filter="blinds(horizontal)">
                                      <p:cBhvr>
                                        <p:cTn id="29" dur="500"/>
                                        <p:tgtEl>
                                          <p:spTgt spid="5">
                                            <p:graphicEl>
                                              <a:dgm id="{D298555C-FF83-46BE-B38F-1BF5BE9EB7AD}"/>
                                            </p:graphic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
                                            <p:graphicEl>
                                              <a:dgm id="{1BE5DB84-578A-48C0-BF32-AAAD208430B5}"/>
                                            </p:graphicEl>
                                          </p:spTgt>
                                        </p:tgtEl>
                                        <p:attrNameLst>
                                          <p:attrName>style.visibility</p:attrName>
                                        </p:attrNameLst>
                                      </p:cBhvr>
                                      <p:to>
                                        <p:strVal val="visible"/>
                                      </p:to>
                                    </p:set>
                                    <p:animEffect transition="in" filter="blinds(horizontal)">
                                      <p:cBhvr>
                                        <p:cTn id="32" dur="500"/>
                                        <p:tgtEl>
                                          <p:spTgt spid="5">
                                            <p:graphicEl>
                                              <a:dgm id="{1BE5DB84-578A-48C0-BF32-AAAD208430B5}"/>
                                            </p:graphic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
                                            <p:graphicEl>
                                              <a:dgm id="{579C5081-EA31-45A3-90E6-FA281EFDD294}"/>
                                            </p:graphicEl>
                                          </p:spTgt>
                                        </p:tgtEl>
                                        <p:attrNameLst>
                                          <p:attrName>style.visibility</p:attrName>
                                        </p:attrNameLst>
                                      </p:cBhvr>
                                      <p:to>
                                        <p:strVal val="visible"/>
                                      </p:to>
                                    </p:set>
                                    <p:animEffect transition="in" filter="blinds(horizontal)">
                                      <p:cBhvr>
                                        <p:cTn id="35" dur="500"/>
                                        <p:tgtEl>
                                          <p:spTgt spid="5">
                                            <p:graphicEl>
                                              <a:dgm id="{579C5081-EA31-45A3-90E6-FA281EFDD29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graphicEl>
                                              <a:dgm id="{3FE3848E-7FD7-BD46-B13D-7C309FC84C6F}"/>
                                            </p:graphicEl>
                                          </p:spTgt>
                                        </p:tgtEl>
                                        <p:attrNameLst>
                                          <p:attrName>style.visibility</p:attrName>
                                        </p:attrNameLst>
                                      </p:cBhvr>
                                      <p:to>
                                        <p:strVal val="visible"/>
                                      </p:to>
                                    </p:set>
                                    <p:animEffect transition="in" filter="blinds(horizontal)">
                                      <p:cBhvr>
                                        <p:cTn id="40" dur="500"/>
                                        <p:tgtEl>
                                          <p:spTgt spid="5">
                                            <p:graphicEl>
                                              <a:dgm id="{3FE3848E-7FD7-BD46-B13D-7C309FC84C6F}"/>
                                            </p:graphic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
                                            <p:graphicEl>
                                              <a:dgm id="{26C8261A-6A09-274D-9285-6AF6C7EF47FB}"/>
                                            </p:graphicEl>
                                          </p:spTgt>
                                        </p:tgtEl>
                                        <p:attrNameLst>
                                          <p:attrName>style.visibility</p:attrName>
                                        </p:attrNameLst>
                                      </p:cBhvr>
                                      <p:to>
                                        <p:strVal val="visible"/>
                                      </p:to>
                                    </p:set>
                                    <p:animEffect transition="in" filter="blinds(horizontal)">
                                      <p:cBhvr>
                                        <p:cTn id="43" dur="500"/>
                                        <p:tgtEl>
                                          <p:spTgt spid="5">
                                            <p:graphicEl>
                                              <a:dgm id="{26C8261A-6A09-274D-9285-6AF6C7EF47FB}"/>
                                            </p:graphicEl>
                                          </p:spTgt>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
                                            <p:graphicEl>
                                              <a:dgm id="{E759B7A0-0335-CD4D-A18B-61925C590326}"/>
                                            </p:graphicEl>
                                          </p:spTgt>
                                        </p:tgtEl>
                                        <p:attrNameLst>
                                          <p:attrName>style.visibility</p:attrName>
                                        </p:attrNameLst>
                                      </p:cBhvr>
                                      <p:to>
                                        <p:strVal val="visible"/>
                                      </p:to>
                                    </p:set>
                                    <p:animEffect transition="in" filter="blinds(horizontal)">
                                      <p:cBhvr>
                                        <p:cTn id="46" dur="500"/>
                                        <p:tgtEl>
                                          <p:spTgt spid="5">
                                            <p:graphicEl>
                                              <a:dgm id="{E759B7A0-0335-CD4D-A18B-61925C590326}"/>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graphicEl>
                                              <a:dgm id="{4FE5115D-DCE9-784B-8728-30768B708442}"/>
                                            </p:graphicEl>
                                          </p:spTgt>
                                        </p:tgtEl>
                                        <p:attrNameLst>
                                          <p:attrName>style.visibility</p:attrName>
                                        </p:attrNameLst>
                                      </p:cBhvr>
                                      <p:to>
                                        <p:strVal val="visible"/>
                                      </p:to>
                                    </p:set>
                                    <p:animEffect transition="in" filter="blinds(horizontal)">
                                      <p:cBhvr>
                                        <p:cTn id="51" dur="500"/>
                                        <p:tgtEl>
                                          <p:spTgt spid="5">
                                            <p:graphicEl>
                                              <a:dgm id="{4FE5115D-DCE9-784B-8728-30768B708442}"/>
                                            </p:graphicEl>
                                          </p:spTgt>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
                                            <p:graphicEl>
                                              <a:dgm id="{4BD030AA-D04C-8345-B796-F0AF68965785}"/>
                                            </p:graphicEl>
                                          </p:spTgt>
                                        </p:tgtEl>
                                        <p:attrNameLst>
                                          <p:attrName>style.visibility</p:attrName>
                                        </p:attrNameLst>
                                      </p:cBhvr>
                                      <p:to>
                                        <p:strVal val="visible"/>
                                      </p:to>
                                    </p:set>
                                    <p:animEffect transition="in" filter="blinds(horizontal)">
                                      <p:cBhvr>
                                        <p:cTn id="54" dur="500"/>
                                        <p:tgtEl>
                                          <p:spTgt spid="5">
                                            <p:graphicEl>
                                              <a:dgm id="{4BD030AA-D04C-8345-B796-F0AF68965785}"/>
                                            </p:graphicEl>
                                          </p:spTgt>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
                                            <p:graphicEl>
                                              <a:dgm id="{71F8633E-3A43-864D-8E37-3200D68DCC83}"/>
                                            </p:graphicEl>
                                          </p:spTgt>
                                        </p:tgtEl>
                                        <p:attrNameLst>
                                          <p:attrName>style.visibility</p:attrName>
                                        </p:attrNameLst>
                                      </p:cBhvr>
                                      <p:to>
                                        <p:strVal val="visible"/>
                                      </p:to>
                                    </p:set>
                                    <p:animEffect transition="in" filter="blinds(horizontal)">
                                      <p:cBhvr>
                                        <p:cTn id="57" dur="500"/>
                                        <p:tgtEl>
                                          <p:spTgt spid="5">
                                            <p:graphicEl>
                                              <a:dgm id="{71F8633E-3A43-864D-8E37-3200D68DCC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background&#10;&#10;Description automatically generated">
            <a:extLst>
              <a:ext uri="{FF2B5EF4-FFF2-40B4-BE49-F238E27FC236}">
                <a16:creationId xmlns:a16="http://schemas.microsoft.com/office/drawing/2014/main" id="{875AA5A9-301C-567F-03DC-5DE33DB258E0}"/>
              </a:ext>
            </a:extLst>
          </p:cNvPr>
          <p:cNvPicPr>
            <a:picLocks noChangeAspect="1"/>
          </p:cNvPicPr>
          <p:nvPr/>
        </p:nvPicPr>
        <p:blipFill rotWithShape="1">
          <a:blip r:embed="rId2">
            <a:alphaModFix amt="3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F70A94C-2C15-3820-BC93-338190EBA92C}"/>
              </a:ext>
            </a:extLst>
          </p:cNvPr>
          <p:cNvSpPr>
            <a:spLocks noGrp="1"/>
          </p:cNvSpPr>
          <p:nvPr>
            <p:ph type="title"/>
          </p:nvPr>
        </p:nvSpPr>
        <p:spPr>
          <a:xfrm>
            <a:off x="2895600" y="764373"/>
            <a:ext cx="8610600" cy="1293028"/>
          </a:xfrm>
        </p:spPr>
        <p:txBody>
          <a:bodyPr>
            <a:normAutofit/>
          </a:bodyPr>
          <a:lstStyle/>
          <a:p>
            <a:r>
              <a:rPr lang="en-US" b="1"/>
              <a:t>Summary</a:t>
            </a:r>
          </a:p>
        </p:txBody>
      </p:sp>
      <p:sp>
        <p:nvSpPr>
          <p:cNvPr id="3" name="Content Placeholder 2">
            <a:extLst>
              <a:ext uri="{FF2B5EF4-FFF2-40B4-BE49-F238E27FC236}">
                <a16:creationId xmlns:a16="http://schemas.microsoft.com/office/drawing/2014/main" id="{A34ACBCE-1336-CD8D-63E7-B19714C89A9E}"/>
              </a:ext>
            </a:extLst>
          </p:cNvPr>
          <p:cNvSpPr>
            <a:spLocks noGrp="1"/>
          </p:cNvSpPr>
          <p:nvPr>
            <p:ph idx="1"/>
          </p:nvPr>
        </p:nvSpPr>
        <p:spPr>
          <a:xfrm>
            <a:off x="685800" y="2194560"/>
            <a:ext cx="10820400" cy="4024125"/>
          </a:xfrm>
        </p:spPr>
        <p:txBody>
          <a:bodyPr vert="horz" lIns="91440" tIns="45720" rIns="91440" bIns="45720" rtlCol="0">
            <a:normAutofit/>
          </a:bodyPr>
          <a:lstStyle/>
          <a:p>
            <a:pPr marL="0" indent="0">
              <a:buNone/>
            </a:pPr>
            <a:endParaRPr lang="en-CA" b="1" i="0" dirty="0">
              <a:effectLst/>
            </a:endParaRPr>
          </a:p>
          <a:p>
            <a:pPr marL="0" indent="0">
              <a:lnSpc>
                <a:spcPct val="200000"/>
              </a:lnSpc>
              <a:buNone/>
            </a:pPr>
            <a:r>
              <a:rPr lang="en-CA" b="1" i="0">
                <a:effectLst/>
              </a:rPr>
              <a:t>ProjecTile</a:t>
            </a:r>
            <a:r>
              <a:rPr lang="en-CA" b="1" i="0" dirty="0">
                <a:effectLst/>
              </a:rPr>
              <a:t> focuses on developing an interactive mosaic board application that empowers users to organize tasks with tiles and columns, collaborate and chat with team members, and manage projects efficiently and effortlessly </a:t>
            </a:r>
            <a:endParaRPr lang="en-US" b="1" dirty="0"/>
          </a:p>
        </p:txBody>
      </p:sp>
    </p:spTree>
    <p:extLst>
      <p:ext uri="{BB962C8B-B14F-4D97-AF65-F5344CB8AC3E}">
        <p14:creationId xmlns:p14="http://schemas.microsoft.com/office/powerpoint/2010/main" val="683963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D582DD-6E63-AE64-3237-63A627DB778A}"/>
            </a:ext>
          </a:extLst>
        </p:cNvPr>
        <p:cNvGrpSpPr/>
        <p:nvPr/>
      </p:nvGrpSpPr>
      <p:grpSpPr>
        <a:xfrm>
          <a:off x="0" y="0"/>
          <a:ext cx="0" cy="0"/>
          <a:chOff x="0" y="0"/>
          <a:chExt cx="0" cy="0"/>
        </a:xfrm>
      </p:grpSpPr>
      <p:pic>
        <p:nvPicPr>
          <p:cNvPr id="40" name="Picture 3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2" name="Picture 41">
            <a:extLst>
              <a:ext uri="{FF2B5EF4-FFF2-40B4-BE49-F238E27FC236}">
                <a16:creationId xmlns:a16="http://schemas.microsoft.com/office/drawing/2014/main" id="{F0F06750-78FE-4472-8DA5-14CF3336F8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pic>
        <p:nvPicPr>
          <p:cNvPr id="23" name="Picture 22" descr="A white cubes with shadows&#10;&#10;Description automatically generated">
            <a:extLst>
              <a:ext uri="{FF2B5EF4-FFF2-40B4-BE49-F238E27FC236}">
                <a16:creationId xmlns:a16="http://schemas.microsoft.com/office/drawing/2014/main" id="{74939C0E-210F-9EED-ECBD-50F218BC1BD3}"/>
              </a:ext>
            </a:extLst>
          </p:cNvPr>
          <p:cNvPicPr>
            <a:picLocks noChangeAspect="1"/>
          </p:cNvPicPr>
          <p:nvPr/>
        </p:nvPicPr>
        <p:blipFill rotWithShape="1">
          <a:blip r:embed="rId4">
            <a:alphaModFix amt="40000"/>
          </a:blip>
          <a:srcRect t="83" b="15647"/>
          <a:stretch/>
        </p:blipFill>
        <p:spPr>
          <a:xfrm>
            <a:off x="20" y="10"/>
            <a:ext cx="12191980" cy="6857990"/>
          </a:xfrm>
          <a:prstGeom prst="rect">
            <a:avLst/>
          </a:prstGeom>
        </p:spPr>
      </p:pic>
      <p:sp>
        <p:nvSpPr>
          <p:cNvPr id="2" name="Title 1">
            <a:extLst>
              <a:ext uri="{FF2B5EF4-FFF2-40B4-BE49-F238E27FC236}">
                <a16:creationId xmlns:a16="http://schemas.microsoft.com/office/drawing/2014/main" id="{DF11A380-07AD-A3C4-CF4C-258B64D3B3F4}"/>
              </a:ext>
            </a:extLst>
          </p:cNvPr>
          <p:cNvSpPr>
            <a:spLocks noGrp="1"/>
          </p:cNvSpPr>
          <p:nvPr>
            <p:ph type="title"/>
          </p:nvPr>
        </p:nvSpPr>
        <p:spPr>
          <a:xfrm>
            <a:off x="1371600" y="2237173"/>
            <a:ext cx="9448800" cy="2602062"/>
          </a:xfrm>
        </p:spPr>
        <p:txBody>
          <a:bodyPr vert="horz" lIns="91440" tIns="45720" rIns="91440" bIns="45720" rtlCol="0" anchor="b">
            <a:normAutofit/>
          </a:bodyPr>
          <a:lstStyle/>
          <a:p>
            <a:pPr algn="l"/>
            <a:r>
              <a:rPr lang="en-US" sz="6000" b="1"/>
              <a:t>Thank You</a:t>
            </a:r>
          </a:p>
        </p:txBody>
      </p:sp>
      <p:sp>
        <p:nvSpPr>
          <p:cNvPr id="3" name="Content Placeholder 2">
            <a:extLst>
              <a:ext uri="{FF2B5EF4-FFF2-40B4-BE49-F238E27FC236}">
                <a16:creationId xmlns:a16="http://schemas.microsoft.com/office/drawing/2014/main" id="{E470FF32-06E5-5F36-763B-6C262ECBB23A}"/>
              </a:ext>
            </a:extLst>
          </p:cNvPr>
          <p:cNvSpPr>
            <a:spLocks noGrp="1"/>
          </p:cNvSpPr>
          <p:nvPr>
            <p:ph idx="1"/>
          </p:nvPr>
        </p:nvSpPr>
        <p:spPr>
          <a:xfrm>
            <a:off x="1371600" y="4842935"/>
            <a:ext cx="9448800" cy="685800"/>
          </a:xfrm>
        </p:spPr>
        <p:txBody>
          <a:bodyPr vert="horz" lIns="91440" tIns="45720" rIns="91440" bIns="45720" rtlCol="0">
            <a:normAutofit/>
          </a:bodyPr>
          <a:lstStyle/>
          <a:p>
            <a:pPr marL="0" indent="0">
              <a:buNone/>
            </a:pPr>
            <a:r>
              <a:rPr lang="en-US" sz="2000"/>
              <a:t>Questions?</a:t>
            </a:r>
          </a:p>
        </p:txBody>
      </p:sp>
    </p:spTree>
    <p:extLst>
      <p:ext uri="{BB962C8B-B14F-4D97-AF65-F5344CB8AC3E}">
        <p14:creationId xmlns:p14="http://schemas.microsoft.com/office/powerpoint/2010/main" val="230523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E595-5AD9-8793-CE73-393389C7C3DC}"/>
              </a:ext>
            </a:extLst>
          </p:cNvPr>
          <p:cNvSpPr>
            <a:spLocks noGrp="1"/>
          </p:cNvSpPr>
          <p:nvPr>
            <p:ph type="title"/>
          </p:nvPr>
        </p:nvSpPr>
        <p:spPr>
          <a:xfrm>
            <a:off x="685800" y="1066163"/>
            <a:ext cx="3306744" cy="5148371"/>
          </a:xfrm>
        </p:spPr>
        <p:txBody>
          <a:bodyPr>
            <a:normAutofit/>
          </a:bodyPr>
          <a:lstStyle/>
          <a:p>
            <a:r>
              <a:rPr lang="en-US" sz="3100"/>
              <a:t>What are PROJECTILE’s Features</a:t>
            </a:r>
          </a:p>
        </p:txBody>
      </p:sp>
      <p:graphicFrame>
        <p:nvGraphicFramePr>
          <p:cNvPr id="7" name="Content Placeholder 2">
            <a:extLst>
              <a:ext uri="{FF2B5EF4-FFF2-40B4-BE49-F238E27FC236}">
                <a16:creationId xmlns:a16="http://schemas.microsoft.com/office/drawing/2014/main" id="{9F7C7BDA-3FB7-9341-C934-5F1D92A47958}"/>
              </a:ext>
            </a:extLst>
          </p:cNvPr>
          <p:cNvGraphicFramePr>
            <a:graphicFrameLocks noGrp="1"/>
          </p:cNvGraphicFramePr>
          <p:nvPr>
            <p:ph idx="1"/>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F25BA420-93B0-33DD-1046-B1F5B12BBD28}"/>
              </a:ext>
            </a:extLst>
          </p:cNvPr>
          <p:cNvSpPr txBox="1">
            <a:spLocks/>
          </p:cNvSpPr>
          <p:nvPr/>
        </p:nvSpPr>
        <p:spPr>
          <a:xfrm>
            <a:off x="6132095" y="2199907"/>
            <a:ext cx="5018506" cy="4024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00735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860ABEDB-DAAF-4B4F-B286-2EF900A1F1B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A49A6F7F-3287-7E4D-942B-C43387C10A2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0FF8068-3A37-4009-9B0A-DC09D1BF73D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648520E6-0900-2942-AAAA-ACD0AFD9E62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CE3FC2B2-3F7C-48AF-8800-CD324149FA0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79C9C84F-9B4B-464B-BF12-7CCA15E1CD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4FDCAA81-6325-4B3A-9BFA-AEC8BB65EF3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55946C84-8FDF-433D-A554-863D1C2F0C0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833A1-720C-5AB3-7D69-4DFA6F971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137EB4-EA4C-95B7-4367-CD5B21F38AF0}"/>
              </a:ext>
            </a:extLst>
          </p:cNvPr>
          <p:cNvSpPr>
            <a:spLocks noGrp="1"/>
          </p:cNvSpPr>
          <p:nvPr>
            <p:ph type="title"/>
          </p:nvPr>
        </p:nvSpPr>
        <p:spPr>
          <a:xfrm>
            <a:off x="1639264" y="1892509"/>
            <a:ext cx="8913471" cy="1293028"/>
          </a:xfrm>
        </p:spPr>
        <p:txBody>
          <a:bodyPr>
            <a:normAutofit/>
          </a:bodyPr>
          <a:lstStyle/>
          <a:p>
            <a:r>
              <a:rPr lang="en-US"/>
              <a:t>PROEJCTILE’s Features Continued</a:t>
            </a:r>
          </a:p>
        </p:txBody>
      </p:sp>
      <p:graphicFrame>
        <p:nvGraphicFramePr>
          <p:cNvPr id="8" name="Content Placeholder 2">
            <a:extLst>
              <a:ext uri="{FF2B5EF4-FFF2-40B4-BE49-F238E27FC236}">
                <a16:creationId xmlns:a16="http://schemas.microsoft.com/office/drawing/2014/main" id="{32F21363-E48F-A312-C68B-71F5AA3B8377}"/>
              </a:ext>
            </a:extLst>
          </p:cNvPr>
          <p:cNvGraphicFramePr>
            <a:graphicFrameLocks noGrp="1"/>
          </p:cNvGraphicFramePr>
          <p:nvPr>
            <p:ph idx="1"/>
          </p:nvPr>
        </p:nvGraphicFramePr>
        <p:xfrm>
          <a:off x="685800" y="2878138"/>
          <a:ext cx="10820400"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D2CE5871-DD82-37B9-CB95-8B6125E94DEF}"/>
              </a:ext>
            </a:extLst>
          </p:cNvPr>
          <p:cNvSpPr txBox="1">
            <a:spLocks/>
          </p:cNvSpPr>
          <p:nvPr/>
        </p:nvSpPr>
        <p:spPr>
          <a:xfrm>
            <a:off x="6132095" y="2199907"/>
            <a:ext cx="5018506" cy="4024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8007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AD57C394-6376-424B-9C5E-66CA082AD25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A5D7A343-58A7-41B1-9F1A-444977E2E52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CF86C145-84A8-4982-AF4E-B2AA45AFB62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C0DE3D4A-C4D3-4FC1-A32B-1CCA94E205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EC5C2814-3532-4746-B012-D8642FDDF6F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8B919D64-D956-429A-8C9D-0DE3EE8919F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4302BFB6-3F5A-3C41-A623-75DC1C19083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F303C6B3-DBCD-AF4A-A99D-28CEEC29EAA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dgm id="{B4034BF9-B492-9945-97FD-8D975952087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D7F1E0-D6A1-B5E0-C7F7-79CC26F28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02959-7F62-0ECC-DC68-AADB9AD220F7}"/>
              </a:ext>
            </a:extLst>
          </p:cNvPr>
          <p:cNvSpPr>
            <a:spLocks noGrp="1"/>
          </p:cNvSpPr>
          <p:nvPr>
            <p:ph type="title"/>
          </p:nvPr>
        </p:nvSpPr>
        <p:spPr>
          <a:xfrm>
            <a:off x="8266820" y="673240"/>
            <a:ext cx="3300981" cy="3446373"/>
          </a:xfrm>
          <a:noFill/>
          <a:ln w="19050">
            <a:noFill/>
            <a:prstDash val="dash"/>
          </a:ln>
        </p:spPr>
        <p:txBody>
          <a:bodyPr vert="horz" lIns="91440" tIns="45720" rIns="91440" bIns="45720" rtlCol="0" anchor="b">
            <a:normAutofit/>
          </a:bodyPr>
          <a:lstStyle/>
          <a:p>
            <a:pPr algn="l"/>
            <a:r>
              <a:rPr lang="en-US" sz="3700"/>
              <a:t>PROJECTILE’s   </a:t>
            </a:r>
          </a:p>
        </p:txBody>
      </p:sp>
      <p:sp>
        <p:nvSpPr>
          <p:cNvPr id="13" name="Content Placeholder 12">
            <a:extLst>
              <a:ext uri="{FF2B5EF4-FFF2-40B4-BE49-F238E27FC236}">
                <a16:creationId xmlns:a16="http://schemas.microsoft.com/office/drawing/2014/main" id="{A04F6508-5EEA-4771-BF1F-DB500D478A73}"/>
              </a:ext>
            </a:extLst>
          </p:cNvPr>
          <p:cNvSpPr>
            <a:spLocks noGrp="1"/>
          </p:cNvSpPr>
          <p:nvPr>
            <p:ph idx="1"/>
          </p:nvPr>
        </p:nvSpPr>
        <p:spPr>
          <a:xfrm>
            <a:off x="8266820" y="4119613"/>
            <a:ext cx="3300980" cy="2058765"/>
          </a:xfrm>
          <a:noFill/>
          <a:ln w="19050">
            <a:noFill/>
            <a:prstDash val="dash"/>
          </a:ln>
        </p:spPr>
        <p:txBody>
          <a:bodyPr vert="horz" lIns="91440" tIns="45720" rIns="91440" bIns="45720" rtlCol="0">
            <a:normAutofit/>
          </a:bodyPr>
          <a:lstStyle/>
          <a:p>
            <a:pPr marL="0" indent="0">
              <a:buNone/>
            </a:pPr>
            <a:r>
              <a:rPr lang="en-US" sz="2000"/>
              <a:t>Use Case Diagram</a:t>
            </a:r>
          </a:p>
        </p:txBody>
      </p:sp>
      <p:sp>
        <p:nvSpPr>
          <p:cNvPr id="5" name="Content Placeholder 2">
            <a:extLst>
              <a:ext uri="{FF2B5EF4-FFF2-40B4-BE49-F238E27FC236}">
                <a16:creationId xmlns:a16="http://schemas.microsoft.com/office/drawing/2014/main" id="{888E5CDE-F81D-79A1-794F-AF2144EBC0C2}"/>
              </a:ext>
            </a:extLst>
          </p:cNvPr>
          <p:cNvSpPr txBox="1">
            <a:spLocks/>
          </p:cNvSpPr>
          <p:nvPr/>
        </p:nvSpPr>
        <p:spPr>
          <a:xfrm>
            <a:off x="6132095" y="2199907"/>
            <a:ext cx="5018506" cy="4024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pic>
        <p:nvPicPr>
          <p:cNvPr id="7" name="Picture 6">
            <a:extLst>
              <a:ext uri="{FF2B5EF4-FFF2-40B4-BE49-F238E27FC236}">
                <a16:creationId xmlns:a16="http://schemas.microsoft.com/office/drawing/2014/main" id="{B9BA0390-6D3E-F8DA-0586-453BE0C6EB78}"/>
              </a:ext>
            </a:extLst>
          </p:cNvPr>
          <p:cNvPicPr>
            <a:picLocks noChangeAspect="1"/>
          </p:cNvPicPr>
          <p:nvPr/>
        </p:nvPicPr>
        <p:blipFill>
          <a:blip r:embed="rId2"/>
          <a:stretch>
            <a:fillRect/>
          </a:stretch>
        </p:blipFill>
        <p:spPr>
          <a:xfrm>
            <a:off x="491909" y="485775"/>
            <a:ext cx="7244861" cy="5886450"/>
          </a:xfrm>
          <a:prstGeom prst="rect">
            <a:avLst/>
          </a:prstGeom>
        </p:spPr>
      </p:pic>
    </p:spTree>
    <p:extLst>
      <p:ext uri="{BB962C8B-B14F-4D97-AF65-F5344CB8AC3E}">
        <p14:creationId xmlns:p14="http://schemas.microsoft.com/office/powerpoint/2010/main" val="1699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A951DC-6B93-D85A-ED00-553482FDFCCE}"/>
              </a:ext>
            </a:extLst>
          </p:cNvPr>
          <p:cNvSpPr txBox="1">
            <a:spLocks/>
          </p:cNvSpPr>
          <p:nvPr/>
        </p:nvSpPr>
        <p:spPr>
          <a:xfrm>
            <a:off x="2895600" y="764373"/>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spcAft>
                <a:spcPts val="600"/>
              </a:spcAft>
            </a:pPr>
            <a:r>
              <a:rPr lang="en-US" kern="1200" cap="all" baseline="0">
                <a:solidFill>
                  <a:schemeClr val="tx1"/>
                </a:solidFill>
                <a:latin typeface="+mj-lt"/>
                <a:ea typeface="+mj-ea"/>
                <a:cs typeface="+mj-cs"/>
              </a:rPr>
              <a:t>Projectile uses MERN TECH STACK</a:t>
            </a:r>
          </a:p>
        </p:txBody>
      </p:sp>
      <p:sp>
        <p:nvSpPr>
          <p:cNvPr id="6" name="TextBox 5">
            <a:extLst>
              <a:ext uri="{FF2B5EF4-FFF2-40B4-BE49-F238E27FC236}">
                <a16:creationId xmlns:a16="http://schemas.microsoft.com/office/drawing/2014/main" id="{7B6E1EC0-CCB8-8320-BFC7-B9090BB856CB}"/>
              </a:ext>
            </a:extLst>
          </p:cNvPr>
          <p:cNvSpPr txBox="1"/>
          <p:nvPr/>
        </p:nvSpPr>
        <p:spPr>
          <a:xfrm>
            <a:off x="685800" y="3388159"/>
            <a:ext cx="5484182" cy="2604268"/>
          </a:xfrm>
          <a:prstGeom prst="rect">
            <a:avLst/>
          </a:prstGeom>
        </p:spPr>
        <p:txBody>
          <a:bodyPr vert="horz" lIns="91440" tIns="45720" rIns="91440" bIns="45720" rtlCol="0">
            <a:normAutofit/>
          </a:bodyPr>
          <a:lstStyle/>
          <a:p>
            <a:pPr algn="ctr" defTabSz="914400">
              <a:lnSpc>
                <a:spcPct val="90000"/>
              </a:lnSpc>
              <a:spcAft>
                <a:spcPts val="600"/>
              </a:spcAft>
            </a:pPr>
            <a:r>
              <a:rPr lang="en-US" b="1"/>
              <a:t>Why?</a:t>
            </a:r>
          </a:p>
          <a:p>
            <a:pPr algn="ctr" defTabSz="914400">
              <a:lnSpc>
                <a:spcPct val="90000"/>
              </a:lnSpc>
              <a:spcAft>
                <a:spcPts val="600"/>
              </a:spcAft>
            </a:pPr>
            <a:endParaRPr lang="en-US"/>
          </a:p>
          <a:p>
            <a:pPr indent="-228600" defTabSz="914400">
              <a:lnSpc>
                <a:spcPct val="90000"/>
              </a:lnSpc>
              <a:spcAft>
                <a:spcPts val="600"/>
              </a:spcAft>
              <a:buFont typeface="Arial" panose="020B0604020202020204" pitchFamily="34" charset="0"/>
              <a:buChar char="•"/>
            </a:pPr>
            <a:r>
              <a:rPr lang="en-US"/>
              <a:t>Single-language development</a:t>
            </a:r>
          </a:p>
          <a:p>
            <a:pPr indent="-228600" defTabSz="914400">
              <a:lnSpc>
                <a:spcPct val="90000"/>
              </a:lnSpc>
              <a:spcAft>
                <a:spcPts val="600"/>
              </a:spcAft>
              <a:buFont typeface="Arial" panose="020B0604020202020204" pitchFamily="34" charset="0"/>
              <a:buChar char="•"/>
            </a:pPr>
            <a:r>
              <a:rPr lang="en-US"/>
              <a:t>High performance</a:t>
            </a:r>
          </a:p>
          <a:p>
            <a:pPr indent="-228600" defTabSz="914400">
              <a:lnSpc>
                <a:spcPct val="90000"/>
              </a:lnSpc>
              <a:spcAft>
                <a:spcPts val="600"/>
              </a:spcAft>
              <a:buFont typeface="Arial" panose="020B0604020202020204" pitchFamily="34" charset="0"/>
              <a:buChar char="•"/>
            </a:pPr>
            <a:r>
              <a:rPr lang="en-US"/>
              <a:t>Scalability</a:t>
            </a:r>
          </a:p>
          <a:p>
            <a:pPr indent="-228600" defTabSz="914400">
              <a:lnSpc>
                <a:spcPct val="90000"/>
              </a:lnSpc>
              <a:spcAft>
                <a:spcPts val="600"/>
              </a:spcAft>
              <a:buFont typeface="Arial" panose="020B0604020202020204" pitchFamily="34" charset="0"/>
              <a:buChar char="•"/>
            </a:pPr>
            <a:r>
              <a:rPr lang="en-US"/>
              <a:t>Real-time capabilities</a:t>
            </a:r>
          </a:p>
          <a:p>
            <a:pPr indent="-228600" defTabSz="914400">
              <a:lnSpc>
                <a:spcPct val="90000"/>
              </a:lnSpc>
              <a:spcAft>
                <a:spcPts val="600"/>
              </a:spcAft>
              <a:buFont typeface="Arial" panose="020B0604020202020204" pitchFamily="34" charset="0"/>
              <a:buChar char="•"/>
            </a:pPr>
            <a:r>
              <a:rPr lang="en-US"/>
              <a:t>Cross-platform compatibility</a:t>
            </a:r>
          </a:p>
          <a:p>
            <a:pPr indent="-228600" defTabSz="914400">
              <a:lnSpc>
                <a:spcPct val="90000"/>
              </a:lnSpc>
              <a:spcAft>
                <a:spcPts val="600"/>
              </a:spcAft>
              <a:buFont typeface="Arial" panose="020B0604020202020204" pitchFamily="34" charset="0"/>
              <a:buChar char="•"/>
            </a:pPr>
            <a:endParaRPr lang="en-US"/>
          </a:p>
        </p:txBody>
      </p:sp>
      <p:pic>
        <p:nvPicPr>
          <p:cNvPr id="5" name="Picture 4">
            <a:extLst>
              <a:ext uri="{FF2B5EF4-FFF2-40B4-BE49-F238E27FC236}">
                <a16:creationId xmlns:a16="http://schemas.microsoft.com/office/drawing/2014/main" id="{FFEF7F11-0630-D480-CCA4-40A16004257C}"/>
              </a:ext>
            </a:extLst>
          </p:cNvPr>
          <p:cNvPicPr>
            <a:picLocks noChangeAspect="1"/>
          </p:cNvPicPr>
          <p:nvPr/>
        </p:nvPicPr>
        <p:blipFill>
          <a:blip r:embed="rId2"/>
          <a:stretch>
            <a:fillRect/>
          </a:stretch>
        </p:blipFill>
        <p:spPr>
          <a:xfrm>
            <a:off x="5448300" y="2220755"/>
            <a:ext cx="6057900" cy="3407567"/>
          </a:xfrm>
          <a:prstGeom prst="rect">
            <a:avLst/>
          </a:prstGeom>
        </p:spPr>
      </p:pic>
      <p:sp>
        <p:nvSpPr>
          <p:cNvPr id="7" name="TextBox 6">
            <a:extLst>
              <a:ext uri="{FF2B5EF4-FFF2-40B4-BE49-F238E27FC236}">
                <a16:creationId xmlns:a16="http://schemas.microsoft.com/office/drawing/2014/main" id="{3ECE7534-7A07-F310-86A3-5A7E38EFC2AD}"/>
              </a:ext>
            </a:extLst>
          </p:cNvPr>
          <p:cNvSpPr txBox="1"/>
          <p:nvPr/>
        </p:nvSpPr>
        <p:spPr>
          <a:xfrm>
            <a:off x="1186278" y="1798059"/>
            <a:ext cx="2485748" cy="212647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a:t>MongoDB</a:t>
            </a:r>
          </a:p>
          <a:p>
            <a:pPr indent="-228600" defTabSz="914400">
              <a:lnSpc>
                <a:spcPct val="90000"/>
              </a:lnSpc>
              <a:spcAft>
                <a:spcPts val="600"/>
              </a:spcAft>
              <a:buFont typeface="Arial" panose="020B0604020202020204" pitchFamily="34" charset="0"/>
              <a:buChar char="•"/>
            </a:pPr>
            <a:r>
              <a:rPr lang="en-US"/>
              <a:t>Express.js</a:t>
            </a:r>
          </a:p>
          <a:p>
            <a:pPr indent="-228600" defTabSz="914400">
              <a:lnSpc>
                <a:spcPct val="90000"/>
              </a:lnSpc>
              <a:spcAft>
                <a:spcPts val="600"/>
              </a:spcAft>
              <a:buFont typeface="Arial" panose="020B0604020202020204" pitchFamily="34" charset="0"/>
              <a:buChar char="•"/>
            </a:pPr>
            <a:r>
              <a:rPr lang="en-US"/>
              <a:t>React.js</a:t>
            </a:r>
          </a:p>
          <a:p>
            <a:pPr indent="-228600" defTabSz="914400">
              <a:lnSpc>
                <a:spcPct val="90000"/>
              </a:lnSpc>
              <a:spcAft>
                <a:spcPts val="600"/>
              </a:spcAft>
              <a:buFont typeface="Arial" panose="020B0604020202020204" pitchFamily="34" charset="0"/>
              <a:buChar char="•"/>
            </a:pPr>
            <a:r>
              <a:rPr lang="en-US"/>
              <a:t>Node.js</a:t>
            </a:r>
          </a:p>
          <a:p>
            <a:pPr indent="-228600" defTabSz="914400">
              <a:lnSpc>
                <a:spcPct val="90000"/>
              </a:lnSpc>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8466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additive="base">
                                        <p:cTn id="23"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additive="base">
                                        <p:cTn id="2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 calcmode="lin" valueType="num">
                                      <p:cBhvr additive="base">
                                        <p:cTn id="4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additive="base">
                                        <p:cTn id="4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 calcmode="lin" valueType="num">
                                      <p:cBhvr additive="base">
                                        <p:cTn id="5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anim calcmode="lin" valueType="num">
                                      <p:cBhvr additive="base">
                                        <p:cTn id="5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xEl>
                                              <p:pRg st="6" end="6"/>
                                            </p:txEl>
                                          </p:spTgt>
                                        </p:tgtEl>
                                        <p:attrNameLst>
                                          <p:attrName>style.visibility</p:attrName>
                                        </p:attrNameLst>
                                      </p:cBhvr>
                                      <p:to>
                                        <p:strVal val="visible"/>
                                      </p:to>
                                    </p:set>
                                    <p:anim calcmode="lin" valueType="num">
                                      <p:cBhvr additive="base">
                                        <p:cTn id="6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1148-2CB4-2B44-6915-730715A959B7}"/>
              </a:ext>
            </a:extLst>
          </p:cNvPr>
          <p:cNvSpPr>
            <a:spLocks noGrp="1"/>
          </p:cNvSpPr>
          <p:nvPr>
            <p:ph type="title"/>
          </p:nvPr>
        </p:nvSpPr>
        <p:spPr>
          <a:xfrm>
            <a:off x="1169043" y="764373"/>
            <a:ext cx="10337157" cy="1293028"/>
          </a:xfrm>
        </p:spPr>
        <p:txBody>
          <a:bodyPr/>
          <a:lstStyle/>
          <a:p>
            <a:r>
              <a:rPr lang="en-US"/>
              <a:t>Technologies used for Projectile</a:t>
            </a:r>
          </a:p>
        </p:txBody>
      </p:sp>
      <p:graphicFrame>
        <p:nvGraphicFramePr>
          <p:cNvPr id="4" name="Content Placeholder 3">
            <a:extLst>
              <a:ext uri="{FF2B5EF4-FFF2-40B4-BE49-F238E27FC236}">
                <a16:creationId xmlns:a16="http://schemas.microsoft.com/office/drawing/2014/main" id="{359B05C7-6BDA-B8AD-7B1E-47C9974573DE}"/>
              </a:ext>
            </a:extLst>
          </p:cNvPr>
          <p:cNvGraphicFramePr>
            <a:graphicFrameLocks noGrp="1"/>
          </p:cNvGraphicFramePr>
          <p:nvPr>
            <p:ph idx="1"/>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16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graphicEl>
                                              <a:dgm id="{7A9FDD24-D450-C34B-87E0-A65A47D6D7E9}"/>
                                            </p:graphicEl>
                                          </p:spTgt>
                                        </p:tgtEl>
                                        <p:attrNameLst>
                                          <p:attrName>style.visibility</p:attrName>
                                        </p:attrNameLst>
                                      </p:cBhvr>
                                      <p:to>
                                        <p:strVal val="visible"/>
                                      </p:to>
                                    </p:set>
                                    <p:anim calcmode="lin" valueType="num">
                                      <p:cBhvr additive="base">
                                        <p:cTn id="7" dur="500" fill="hold"/>
                                        <p:tgtEl>
                                          <p:spTgt spid="4">
                                            <p:graphicEl>
                                              <a:dgm id="{7A9FDD24-D450-C34B-87E0-A65A47D6D7E9}"/>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graphicEl>
                                              <a:dgm id="{7A9FDD24-D450-C34B-87E0-A65A47D6D7E9}"/>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graphicEl>
                                              <a:dgm id="{6B8DB665-E3BC-2F4E-8377-8213FF2C6387}"/>
                                            </p:graphicEl>
                                          </p:spTgt>
                                        </p:tgtEl>
                                        <p:attrNameLst>
                                          <p:attrName>style.visibility</p:attrName>
                                        </p:attrNameLst>
                                      </p:cBhvr>
                                      <p:to>
                                        <p:strVal val="visible"/>
                                      </p:to>
                                    </p:set>
                                    <p:anim calcmode="lin" valueType="num">
                                      <p:cBhvr additive="base">
                                        <p:cTn id="11" dur="500" fill="hold"/>
                                        <p:tgtEl>
                                          <p:spTgt spid="4">
                                            <p:graphicEl>
                                              <a:dgm id="{6B8DB665-E3BC-2F4E-8377-8213FF2C6387}"/>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graphicEl>
                                              <a:dgm id="{6B8DB665-E3BC-2F4E-8377-8213FF2C6387}"/>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graphicEl>
                                              <a:dgm id="{8A306CDB-CC13-434E-9EFA-F1DB93BE4F13}"/>
                                            </p:graphicEl>
                                          </p:spTgt>
                                        </p:tgtEl>
                                        <p:attrNameLst>
                                          <p:attrName>style.visibility</p:attrName>
                                        </p:attrNameLst>
                                      </p:cBhvr>
                                      <p:to>
                                        <p:strVal val="visible"/>
                                      </p:to>
                                    </p:set>
                                    <p:anim calcmode="lin" valueType="num">
                                      <p:cBhvr additive="base">
                                        <p:cTn id="17" dur="500" fill="hold"/>
                                        <p:tgtEl>
                                          <p:spTgt spid="4">
                                            <p:graphicEl>
                                              <a:dgm id="{8A306CDB-CC13-434E-9EFA-F1DB93BE4F13}"/>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
                                            <p:graphicEl>
                                              <a:dgm id="{8A306CDB-CC13-434E-9EFA-F1DB93BE4F13}"/>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graphicEl>
                                              <a:dgm id="{4432964D-7D7D-144D-92DF-F0295C48346D}"/>
                                            </p:graphicEl>
                                          </p:spTgt>
                                        </p:tgtEl>
                                        <p:attrNameLst>
                                          <p:attrName>style.visibility</p:attrName>
                                        </p:attrNameLst>
                                      </p:cBhvr>
                                      <p:to>
                                        <p:strVal val="visible"/>
                                      </p:to>
                                    </p:set>
                                    <p:anim calcmode="lin" valueType="num">
                                      <p:cBhvr additive="base">
                                        <p:cTn id="21" dur="500" fill="hold"/>
                                        <p:tgtEl>
                                          <p:spTgt spid="4">
                                            <p:graphicEl>
                                              <a:dgm id="{4432964D-7D7D-144D-92DF-F0295C48346D}"/>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
                                            <p:graphicEl>
                                              <a:dgm id="{4432964D-7D7D-144D-92DF-F0295C48346D}"/>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
                                            <p:graphicEl>
                                              <a:dgm id="{6DBC55D0-6D52-FB4C-A76C-0FE72ADBA3F1}"/>
                                            </p:graphicEl>
                                          </p:spTgt>
                                        </p:tgtEl>
                                        <p:attrNameLst>
                                          <p:attrName>style.visibility</p:attrName>
                                        </p:attrNameLst>
                                      </p:cBhvr>
                                      <p:to>
                                        <p:strVal val="visible"/>
                                      </p:to>
                                    </p:set>
                                    <p:anim calcmode="lin" valueType="num">
                                      <p:cBhvr additive="base">
                                        <p:cTn id="27" dur="500" fill="hold"/>
                                        <p:tgtEl>
                                          <p:spTgt spid="4">
                                            <p:graphicEl>
                                              <a:dgm id="{6DBC55D0-6D52-FB4C-A76C-0FE72ADBA3F1}"/>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
                                            <p:graphicEl>
                                              <a:dgm id="{6DBC55D0-6D52-FB4C-A76C-0FE72ADBA3F1}"/>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
                                            <p:graphicEl>
                                              <a:dgm id="{E975C4D6-62C8-9D46-8CAF-40D39EB6FCDA}"/>
                                            </p:graphicEl>
                                          </p:spTgt>
                                        </p:tgtEl>
                                        <p:attrNameLst>
                                          <p:attrName>style.visibility</p:attrName>
                                        </p:attrNameLst>
                                      </p:cBhvr>
                                      <p:to>
                                        <p:strVal val="visible"/>
                                      </p:to>
                                    </p:set>
                                    <p:anim calcmode="lin" valueType="num">
                                      <p:cBhvr additive="base">
                                        <p:cTn id="31" dur="500" fill="hold"/>
                                        <p:tgtEl>
                                          <p:spTgt spid="4">
                                            <p:graphicEl>
                                              <a:dgm id="{E975C4D6-62C8-9D46-8CAF-40D39EB6FCDA}"/>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graphicEl>
                                              <a:dgm id="{E975C4D6-62C8-9D46-8CAF-40D39EB6FCDA}"/>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
                                            <p:graphicEl>
                                              <a:dgm id="{05D0E106-618F-4A75-A09B-D41E59AAEA0E}"/>
                                            </p:graphicEl>
                                          </p:spTgt>
                                        </p:tgtEl>
                                        <p:attrNameLst>
                                          <p:attrName>style.visibility</p:attrName>
                                        </p:attrNameLst>
                                      </p:cBhvr>
                                      <p:to>
                                        <p:strVal val="visible"/>
                                      </p:to>
                                    </p:set>
                                    <p:anim calcmode="lin" valueType="num">
                                      <p:cBhvr additive="base">
                                        <p:cTn id="37" dur="500" fill="hold"/>
                                        <p:tgtEl>
                                          <p:spTgt spid="4">
                                            <p:graphicEl>
                                              <a:dgm id="{05D0E106-618F-4A75-A09B-D41E59AAEA0E}"/>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graphicEl>
                                              <a:dgm id="{05D0E106-618F-4A75-A09B-D41E59AAEA0E}"/>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
                                            <p:graphicEl>
                                              <a:dgm id="{5340A106-185D-4D77-9AC3-1B8A7DC2A20E}"/>
                                            </p:graphicEl>
                                          </p:spTgt>
                                        </p:tgtEl>
                                        <p:attrNameLst>
                                          <p:attrName>style.visibility</p:attrName>
                                        </p:attrNameLst>
                                      </p:cBhvr>
                                      <p:to>
                                        <p:strVal val="visible"/>
                                      </p:to>
                                    </p:set>
                                    <p:anim calcmode="lin" valueType="num">
                                      <p:cBhvr additive="base">
                                        <p:cTn id="41" dur="500" fill="hold"/>
                                        <p:tgtEl>
                                          <p:spTgt spid="4">
                                            <p:graphicEl>
                                              <a:dgm id="{5340A106-185D-4D77-9AC3-1B8A7DC2A20E}"/>
                                            </p:graphic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
                                            <p:graphicEl>
                                              <a:dgm id="{5340A106-185D-4D77-9AC3-1B8A7DC2A20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1148-2CB4-2B44-6915-730715A959B7}"/>
              </a:ext>
            </a:extLst>
          </p:cNvPr>
          <p:cNvSpPr>
            <a:spLocks noGrp="1"/>
          </p:cNvSpPr>
          <p:nvPr>
            <p:ph type="title"/>
          </p:nvPr>
        </p:nvSpPr>
        <p:spPr>
          <a:xfrm>
            <a:off x="-243068" y="764373"/>
            <a:ext cx="11749268" cy="1293028"/>
          </a:xfrm>
        </p:spPr>
        <p:txBody>
          <a:bodyPr/>
          <a:lstStyle/>
          <a:p>
            <a:r>
              <a:rPr lang="en-US"/>
              <a:t>Technologies used for Projectile CONTINUED</a:t>
            </a:r>
          </a:p>
        </p:txBody>
      </p:sp>
      <p:graphicFrame>
        <p:nvGraphicFramePr>
          <p:cNvPr id="4" name="Content Placeholder 3">
            <a:extLst>
              <a:ext uri="{FF2B5EF4-FFF2-40B4-BE49-F238E27FC236}">
                <a16:creationId xmlns:a16="http://schemas.microsoft.com/office/drawing/2014/main" id="{359B05C7-6BDA-B8AD-7B1E-47C9974573DE}"/>
              </a:ext>
            </a:extLst>
          </p:cNvPr>
          <p:cNvGraphicFramePr>
            <a:graphicFrameLocks noGrp="1"/>
          </p:cNvGraphicFramePr>
          <p:nvPr>
            <p:ph idx="1"/>
          </p:nvPr>
        </p:nvGraphicFramePr>
        <p:xfrm>
          <a:off x="685800" y="2193925"/>
          <a:ext cx="10820400"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72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graphicEl>
                                              <a:dgm id="{4BCF0DE2-3378-B949-AF57-D504E23ECACD}"/>
                                            </p:graphicEl>
                                          </p:spTgt>
                                        </p:tgtEl>
                                        <p:attrNameLst>
                                          <p:attrName>style.visibility</p:attrName>
                                        </p:attrNameLst>
                                      </p:cBhvr>
                                      <p:to>
                                        <p:strVal val="visible"/>
                                      </p:to>
                                    </p:set>
                                    <p:anim calcmode="lin" valueType="num">
                                      <p:cBhvr additive="base">
                                        <p:cTn id="7" dur="500" fill="hold"/>
                                        <p:tgtEl>
                                          <p:spTgt spid="4">
                                            <p:graphicEl>
                                              <a:dgm id="{4BCF0DE2-3378-B949-AF57-D504E23ECACD}"/>
                                            </p:graphic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graphicEl>
                                              <a:dgm id="{4BCF0DE2-3378-B949-AF57-D504E23ECACD}"/>
                                            </p:graphic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graphicEl>
                                              <a:dgm id="{493FA4D4-B732-844C-BB89-A5BA382A13D7}"/>
                                            </p:graphicEl>
                                          </p:spTgt>
                                        </p:tgtEl>
                                        <p:attrNameLst>
                                          <p:attrName>style.visibility</p:attrName>
                                        </p:attrNameLst>
                                      </p:cBhvr>
                                      <p:to>
                                        <p:strVal val="visible"/>
                                      </p:to>
                                    </p:set>
                                    <p:anim calcmode="lin" valueType="num">
                                      <p:cBhvr additive="base">
                                        <p:cTn id="11" dur="500" fill="hold"/>
                                        <p:tgtEl>
                                          <p:spTgt spid="4">
                                            <p:graphicEl>
                                              <a:dgm id="{493FA4D4-B732-844C-BB89-A5BA382A13D7}"/>
                                            </p:graphic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graphicEl>
                                              <a:dgm id="{493FA4D4-B732-844C-BB89-A5BA382A13D7}"/>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
                                            <p:graphicEl>
                                              <a:dgm id="{7A9FDD24-D450-C34B-87E0-A65A47D6D7E9}"/>
                                            </p:graphicEl>
                                          </p:spTgt>
                                        </p:tgtEl>
                                        <p:attrNameLst>
                                          <p:attrName>style.visibility</p:attrName>
                                        </p:attrNameLst>
                                      </p:cBhvr>
                                      <p:to>
                                        <p:strVal val="visible"/>
                                      </p:to>
                                    </p:set>
                                    <p:anim calcmode="lin" valueType="num">
                                      <p:cBhvr additive="base">
                                        <p:cTn id="17" dur="500" fill="hold"/>
                                        <p:tgtEl>
                                          <p:spTgt spid="4">
                                            <p:graphicEl>
                                              <a:dgm id="{7A9FDD24-D450-C34B-87E0-A65A47D6D7E9}"/>
                                            </p:graphic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
                                            <p:graphicEl>
                                              <a:dgm id="{7A9FDD24-D450-C34B-87E0-A65A47D6D7E9}"/>
                                            </p:graphic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
                                            <p:graphicEl>
                                              <a:dgm id="{6B8DB665-E3BC-2F4E-8377-8213FF2C6387}"/>
                                            </p:graphicEl>
                                          </p:spTgt>
                                        </p:tgtEl>
                                        <p:attrNameLst>
                                          <p:attrName>style.visibility</p:attrName>
                                        </p:attrNameLst>
                                      </p:cBhvr>
                                      <p:to>
                                        <p:strVal val="visible"/>
                                      </p:to>
                                    </p:set>
                                    <p:anim calcmode="lin" valueType="num">
                                      <p:cBhvr additive="base">
                                        <p:cTn id="21" dur="500" fill="hold"/>
                                        <p:tgtEl>
                                          <p:spTgt spid="4">
                                            <p:graphicEl>
                                              <a:dgm id="{6B8DB665-E3BC-2F4E-8377-8213FF2C6387}"/>
                                            </p:graphic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
                                            <p:graphicEl>
                                              <a:dgm id="{6B8DB665-E3BC-2F4E-8377-8213FF2C6387}"/>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
                                            <p:graphicEl>
                                              <a:dgm id="{450C9917-084F-A149-A674-29C46915EBCA}"/>
                                            </p:graphicEl>
                                          </p:spTgt>
                                        </p:tgtEl>
                                        <p:attrNameLst>
                                          <p:attrName>style.visibility</p:attrName>
                                        </p:attrNameLst>
                                      </p:cBhvr>
                                      <p:to>
                                        <p:strVal val="visible"/>
                                      </p:to>
                                    </p:set>
                                    <p:anim calcmode="lin" valueType="num">
                                      <p:cBhvr additive="base">
                                        <p:cTn id="27" dur="500" fill="hold"/>
                                        <p:tgtEl>
                                          <p:spTgt spid="4">
                                            <p:graphicEl>
                                              <a:dgm id="{450C9917-084F-A149-A674-29C46915EBCA}"/>
                                            </p:graphic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4">
                                            <p:graphicEl>
                                              <a:dgm id="{450C9917-084F-A149-A674-29C46915EBCA}"/>
                                            </p:graphic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
                                            <p:graphicEl>
                                              <a:dgm id="{57948045-263F-C84A-AE09-D5E5AE7AC909}"/>
                                            </p:graphicEl>
                                          </p:spTgt>
                                        </p:tgtEl>
                                        <p:attrNameLst>
                                          <p:attrName>style.visibility</p:attrName>
                                        </p:attrNameLst>
                                      </p:cBhvr>
                                      <p:to>
                                        <p:strVal val="visible"/>
                                      </p:to>
                                    </p:set>
                                    <p:anim calcmode="lin" valueType="num">
                                      <p:cBhvr additive="base">
                                        <p:cTn id="31" dur="500" fill="hold"/>
                                        <p:tgtEl>
                                          <p:spTgt spid="4">
                                            <p:graphicEl>
                                              <a:dgm id="{57948045-263F-C84A-AE09-D5E5AE7AC909}"/>
                                            </p:graphic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graphicEl>
                                              <a:dgm id="{57948045-263F-C84A-AE09-D5E5AE7AC909}"/>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
                                            <p:graphicEl>
                                              <a:dgm id="{B7066B1F-B102-436A-A039-F00A374EF2B9}"/>
                                            </p:graphicEl>
                                          </p:spTgt>
                                        </p:tgtEl>
                                        <p:attrNameLst>
                                          <p:attrName>style.visibility</p:attrName>
                                        </p:attrNameLst>
                                      </p:cBhvr>
                                      <p:to>
                                        <p:strVal val="visible"/>
                                      </p:to>
                                    </p:set>
                                    <p:anim calcmode="lin" valueType="num">
                                      <p:cBhvr additive="base">
                                        <p:cTn id="37" dur="500" fill="hold"/>
                                        <p:tgtEl>
                                          <p:spTgt spid="4">
                                            <p:graphicEl>
                                              <a:dgm id="{B7066B1F-B102-436A-A039-F00A374EF2B9}"/>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graphicEl>
                                              <a:dgm id="{B7066B1F-B102-436A-A039-F00A374EF2B9}"/>
                                            </p:graphic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
                                            <p:graphicEl>
                                              <a:dgm id="{6D1623C0-03E3-455F-B58E-E6723079524A}"/>
                                            </p:graphicEl>
                                          </p:spTgt>
                                        </p:tgtEl>
                                        <p:attrNameLst>
                                          <p:attrName>style.visibility</p:attrName>
                                        </p:attrNameLst>
                                      </p:cBhvr>
                                      <p:to>
                                        <p:strVal val="visible"/>
                                      </p:to>
                                    </p:set>
                                    <p:anim calcmode="lin" valueType="num">
                                      <p:cBhvr additive="base">
                                        <p:cTn id="41" dur="500" fill="hold"/>
                                        <p:tgtEl>
                                          <p:spTgt spid="4">
                                            <p:graphicEl>
                                              <a:dgm id="{6D1623C0-03E3-455F-B58E-E6723079524A}"/>
                                            </p:graphic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
                                            <p:graphicEl>
                                              <a:dgm id="{6D1623C0-03E3-455F-B58E-E6723079524A}"/>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D7F1E0-D6A1-B5E0-C7F7-79CC26F28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02959-7F62-0ECC-DC68-AADB9AD220F7}"/>
              </a:ext>
            </a:extLst>
          </p:cNvPr>
          <p:cNvSpPr>
            <a:spLocks noGrp="1"/>
          </p:cNvSpPr>
          <p:nvPr>
            <p:ph type="title"/>
          </p:nvPr>
        </p:nvSpPr>
        <p:spPr>
          <a:xfrm>
            <a:off x="6818745" y="643464"/>
            <a:ext cx="4510994" cy="852630"/>
          </a:xfrm>
          <a:noFill/>
          <a:ln w="19050">
            <a:noFill/>
            <a:prstDash val="dash"/>
          </a:ln>
        </p:spPr>
        <p:txBody>
          <a:bodyPr vert="horz" lIns="91440" tIns="45720" rIns="91440" bIns="45720" rtlCol="0" anchor="b">
            <a:normAutofit/>
          </a:bodyPr>
          <a:lstStyle/>
          <a:p>
            <a:r>
              <a:rPr lang="en-US" sz="4800"/>
              <a:t>PROJECTILE’s   </a:t>
            </a:r>
          </a:p>
        </p:txBody>
      </p:sp>
      <p:sp>
        <p:nvSpPr>
          <p:cNvPr id="13" name="Content Placeholder 12">
            <a:extLst>
              <a:ext uri="{FF2B5EF4-FFF2-40B4-BE49-F238E27FC236}">
                <a16:creationId xmlns:a16="http://schemas.microsoft.com/office/drawing/2014/main" id="{A04F6508-5EEA-4771-BF1F-DB500D478A73}"/>
              </a:ext>
            </a:extLst>
          </p:cNvPr>
          <p:cNvSpPr>
            <a:spLocks noGrp="1"/>
          </p:cNvSpPr>
          <p:nvPr>
            <p:ph idx="1"/>
          </p:nvPr>
        </p:nvSpPr>
        <p:spPr>
          <a:xfrm>
            <a:off x="6818744" y="1496094"/>
            <a:ext cx="4510993" cy="461265"/>
          </a:xfrm>
          <a:noFill/>
          <a:ln w="19050">
            <a:noFill/>
            <a:prstDash val="dash"/>
          </a:ln>
        </p:spPr>
        <p:txBody>
          <a:bodyPr vert="horz" lIns="91440" tIns="45720" rIns="91440" bIns="45720" rtlCol="0">
            <a:normAutofit/>
          </a:bodyPr>
          <a:lstStyle/>
          <a:p>
            <a:pPr marL="0" indent="0" algn="r">
              <a:buNone/>
            </a:pPr>
            <a:r>
              <a:rPr lang="en-US" sz="2000"/>
              <a:t>Database Design</a:t>
            </a:r>
          </a:p>
        </p:txBody>
      </p:sp>
      <p:pic>
        <p:nvPicPr>
          <p:cNvPr id="8" name="Picture 7" descr="A screenshot of a computer&#10;&#10;Description automatically generated">
            <a:extLst>
              <a:ext uri="{FF2B5EF4-FFF2-40B4-BE49-F238E27FC236}">
                <a16:creationId xmlns:a16="http://schemas.microsoft.com/office/drawing/2014/main" id="{1B67239F-8C4E-FFB2-6643-3176281285E0}"/>
              </a:ext>
            </a:extLst>
          </p:cNvPr>
          <p:cNvPicPr>
            <a:picLocks noChangeAspect="1"/>
          </p:cNvPicPr>
          <p:nvPr/>
        </p:nvPicPr>
        <p:blipFill>
          <a:blip r:embed="rId2"/>
          <a:stretch>
            <a:fillRect/>
          </a:stretch>
        </p:blipFill>
        <p:spPr>
          <a:xfrm>
            <a:off x="862261" y="643464"/>
            <a:ext cx="5038085" cy="5566946"/>
          </a:xfrm>
          <a:prstGeom prst="rect">
            <a:avLst/>
          </a:prstGeom>
        </p:spPr>
      </p:pic>
      <p:sp>
        <p:nvSpPr>
          <p:cNvPr id="5" name="Content Placeholder 2">
            <a:extLst>
              <a:ext uri="{FF2B5EF4-FFF2-40B4-BE49-F238E27FC236}">
                <a16:creationId xmlns:a16="http://schemas.microsoft.com/office/drawing/2014/main" id="{888E5CDE-F81D-79A1-794F-AF2144EBC0C2}"/>
              </a:ext>
            </a:extLst>
          </p:cNvPr>
          <p:cNvSpPr txBox="1">
            <a:spLocks/>
          </p:cNvSpPr>
          <p:nvPr/>
        </p:nvSpPr>
        <p:spPr>
          <a:xfrm>
            <a:off x="6132095" y="2199907"/>
            <a:ext cx="5018506" cy="4024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
        <p:nvSpPr>
          <p:cNvPr id="3" name="TextBox 2">
            <a:extLst>
              <a:ext uri="{FF2B5EF4-FFF2-40B4-BE49-F238E27FC236}">
                <a16:creationId xmlns:a16="http://schemas.microsoft.com/office/drawing/2014/main" id="{984562C8-7EF3-85B1-AA80-C01B18D83CF3}"/>
              </a:ext>
            </a:extLst>
          </p:cNvPr>
          <p:cNvSpPr txBox="1"/>
          <p:nvPr/>
        </p:nvSpPr>
        <p:spPr>
          <a:xfrm>
            <a:off x="6564987" y="2199907"/>
            <a:ext cx="5018506" cy="2308324"/>
          </a:xfrm>
          <a:prstGeom prst="rect">
            <a:avLst/>
          </a:prstGeom>
          <a:noFill/>
        </p:spPr>
        <p:txBody>
          <a:bodyPr wrap="square" rtlCol="0">
            <a:spAutoFit/>
          </a:bodyPr>
          <a:lstStyle/>
          <a:p>
            <a:pPr algn="ctr"/>
            <a:r>
              <a:rPr lang="en-US"/>
              <a:t>NoSQL</a:t>
            </a:r>
          </a:p>
          <a:p>
            <a:pPr>
              <a:buFont typeface="Arial" panose="020B0604020202020204" pitchFamily="34" charset="0"/>
              <a:buChar char="•"/>
            </a:pPr>
            <a:endParaRPr lang="en-US"/>
          </a:p>
          <a:p>
            <a:pPr>
              <a:buFont typeface="Arial" panose="020B0604020202020204" pitchFamily="34" charset="0"/>
              <a:buChar char="•"/>
            </a:pPr>
            <a:r>
              <a:rPr lang="en-US"/>
              <a:t>Flexible Data Model</a:t>
            </a:r>
          </a:p>
          <a:p>
            <a:pPr>
              <a:buFont typeface="Arial" panose="020B0604020202020204" pitchFamily="34" charset="0"/>
              <a:buChar char="•"/>
            </a:pPr>
            <a:endParaRPr lang="en-US"/>
          </a:p>
          <a:p>
            <a:pPr>
              <a:buFont typeface="Arial" panose="020B0604020202020204" pitchFamily="34" charset="0"/>
              <a:buChar char="•"/>
            </a:pPr>
            <a:r>
              <a:rPr lang="en-US"/>
              <a:t>Schema Evolution</a:t>
            </a:r>
          </a:p>
          <a:p>
            <a:pPr>
              <a:buFont typeface="Arial" panose="020B0604020202020204" pitchFamily="34" charset="0"/>
              <a:buChar char="•"/>
            </a:pPr>
            <a:endParaRPr lang="en-US"/>
          </a:p>
          <a:p>
            <a:pPr>
              <a:buFont typeface="Arial" panose="020B0604020202020204" pitchFamily="34" charset="0"/>
              <a:buChar char="•"/>
            </a:pPr>
            <a:r>
              <a:rPr lang="en-US"/>
              <a:t>Seamless Integration</a:t>
            </a:r>
          </a:p>
          <a:p>
            <a:pPr>
              <a:buFont typeface="Arial" panose="020B0604020202020204" pitchFamily="34" charset="0"/>
              <a:buChar char="•"/>
            </a:pPr>
            <a:endParaRPr lang="en-US"/>
          </a:p>
        </p:txBody>
      </p:sp>
    </p:spTree>
    <p:extLst>
      <p:ext uri="{BB962C8B-B14F-4D97-AF65-F5344CB8AC3E}">
        <p14:creationId xmlns:p14="http://schemas.microsoft.com/office/powerpoint/2010/main" val="26120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additive="base">
                                        <p:cTn id="30"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por Trail">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0</TotalTime>
  <Words>507</Words>
  <Application>Microsoft Office PowerPoint</Application>
  <PresentationFormat>Widescreen</PresentationFormat>
  <Paragraphs>139</Paragraphs>
  <Slides>29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Arial</vt:lpstr>
      <vt:lpstr>Century Gothic</vt:lpstr>
      <vt:lpstr>Helvetica Neue</vt:lpstr>
      <vt:lpstr>Vapor Trail</vt:lpstr>
      <vt:lpstr>ProjecTile</vt:lpstr>
      <vt:lpstr>What is PROJECTILE</vt:lpstr>
      <vt:lpstr>What are PROJECTILE’s Features</vt:lpstr>
      <vt:lpstr>PROEJCTILE’s Features Continued</vt:lpstr>
      <vt:lpstr>PROJECTILE’s   </vt:lpstr>
      <vt:lpstr>PowerPoint Presentation</vt:lpstr>
      <vt:lpstr>Technologies used for Projectile</vt:lpstr>
      <vt:lpstr>Technologies used for Projectile CONTINUED</vt:lpstr>
      <vt:lpstr>PROJECTILE’s   </vt:lpstr>
      <vt:lpstr>What were the Challenges</vt:lpstr>
      <vt:lpstr>Mongodb</vt:lpstr>
      <vt:lpstr>Websocket what is it?</vt:lpstr>
      <vt:lpstr>Websocket Our Implementation</vt:lpstr>
      <vt:lpstr>CI/CD Pipeline</vt:lpstr>
      <vt:lpstr>CI/CD Unit Testing</vt:lpstr>
      <vt:lpstr>Route Protection</vt:lpstr>
      <vt:lpstr>Route Protection</vt:lpstr>
      <vt:lpstr>Route Protection</vt:lpstr>
      <vt:lpstr>Toast Messages</vt:lpstr>
      <vt:lpstr>Toast Messages</vt:lpstr>
      <vt:lpstr>Challenges Continued</vt:lpstr>
      <vt:lpstr>What is React-beautiful-DnD Library</vt:lpstr>
      <vt:lpstr>overview steps of implementation</vt:lpstr>
      <vt:lpstr>React-Beautiful-DND Library</vt:lpstr>
      <vt:lpstr>React-Beautiful-DND Library continued</vt:lpstr>
      <vt:lpstr>Responsibilities</vt:lpstr>
      <vt:lpstr>Future Work for Projectile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HarmonyHub</dc:title>
  <dc:creator>Hsu, Sophie</dc:creator>
  <cp:lastModifiedBy>Yarrow, Soliloquy</cp:lastModifiedBy>
  <cp:revision>2</cp:revision>
  <dcterms:created xsi:type="dcterms:W3CDTF">2024-02-03T03:27:35Z</dcterms:created>
  <dcterms:modified xsi:type="dcterms:W3CDTF">2024-04-26T14:41:13Z</dcterms:modified>
</cp:coreProperties>
</file>